
<file path=[Content_Types].xml><?xml version="1.0" encoding="utf-8"?>
<Types xmlns="http://schemas.openxmlformats.org/package/2006/content-types">
  <Default ContentType="image/gif" Extension="gif"/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<Relationships xmlns="http://schemas.openxmlformats.org/package/2006/relationships"><Relationship Id="rId1" Type="http://schemas.openxmlformats.org/officeDocument/2006/relationships/image" Target="ppt/media/image1.jpeg"/><Relationship Id="rId2" Type="http://schemas.openxmlformats.org/officeDocument/2006/relationships/image" Target="ppt/media/image2.jpeg"/><Relationship Id="rId3" Type="http://schemas.openxmlformats.org/officeDocument/2006/relationships/image" Target="ppt/media/image3.jpeg"/><Relationship Id="rId4" Type="http://schemas.openxmlformats.org/officeDocument/2006/relationships/image" Target="ppt/media/image4.jpeg"/><Relationship Id="rId5" Type="http://schemas.openxmlformats.org/officeDocument/2006/relationships/image" Target="ppt/media/image5.jpeg"/><Relationship Id="rId6" Type="http://schemas.openxmlformats.org/officeDocument/2006/relationships/image" Target="ppt/media/image6.jpeg"/><Relationship Id="rId7" Type="http://schemas.openxmlformats.org/officeDocument/2006/relationships/image" Target="ppt/media/image7.jpeg"/><Relationship Id="rId8" Type="http://schemas.openxmlformats.org/officeDocument/2006/relationships/image" Target="ppt/media/image8.jpeg"/><Relationship Id="rId9" Type="http://schemas.openxmlformats.org/officeDocument/2006/relationships/image" Target="ppt/media/image9.jpeg"/><Relationship Id="rId10" Type="http://schemas.openxmlformats.org/officeDocument/2006/relationships/image" Target="ppt/media/image10.jpeg"/><Relationship Id="rId11" Type="http://schemas.openxmlformats.org/officeDocument/2006/relationships/image" Target="ppt/media/image11.jpeg"/><Relationship Id="rId12" Type="http://schemas.openxmlformats.org/officeDocument/2006/relationships/image" Target="ppt/media/image12.jpeg"/><Relationship Id="rId13" Type="http://schemas.openxmlformats.org/officeDocument/2006/relationships/image" Target="ppt/media/image13.jpeg"/><Relationship Id="rId14" Type="http://schemas.openxmlformats.org/officeDocument/2006/relationships/image" Target="ppt/media/image14.jpeg"/><Relationship Id="rId15" Type="http://schemas.openxmlformats.org/officeDocument/2006/relationships/officeDocument" Target="ppt/presentation.xml"/><Relationship Id="rId16" Type="http://schemas.openxmlformats.org/package/2006/relationships/metadata/core-properties" Target="docProps/core.xml"/><Relationship Id="rId17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<p:sldMasterIdLst>
    <p:sldMasterId r:id="rId2" id="2147483648"/>
  </p:sldMasterIdLst>
  <p:notesMasterIdLst>
    <p:notesMasterId r:id="rId1"/>
  </p:notesMasterIdLst>
  <p:sldIdLst>
    <p:sldId r:id="rId13" id="256"/>
    <p:sldId r:id="rId14" id="257"/>
    <p:sldId r:id="rId15" id="258"/>
    <p:sldId r:id="rId16" id="259"/>
    <p:sldId r:id="rId17" id="260"/>
    <p:sldId r:id="rId18" id="261"/>
    <p:sldId r:id="rId19" id="262"/>
    <p:sldId r:id="rId20" id="263"/>
    <p:sldId r:id="rId21" id="264"/>
  </p:sldIdLst>
  <p:sldSz type="screen4x3" cy="6858000" cx="9144000"/>
  <p:notesSz cy="6858000" cx="9144000"/>
  <p:defaultTextStyle>
    <a:defPPr>
      <a:defRPr lang="en-US"/>
    </a:defPPr>
    <a:lvl1pPr rtl="false" algn="l" lvl="0" marL="0">
      <a:defRPr sz="1800" lang="en-US">
        <a:solidFill>
          <a:schemeClr val="tx1"/>
        </a:solidFill>
        <a:latin typeface="+mn-lt"/>
      </a:defRPr>
    </a:lvl1pPr>
    <a:lvl2pPr rtl="false" algn="l" lvl="1" marL="457200">
      <a:defRPr sz="1800" lang="en-US">
        <a:solidFill>
          <a:schemeClr val="tx1"/>
        </a:solidFill>
        <a:latin typeface="+mn-lt"/>
      </a:defRPr>
    </a:lvl2pPr>
    <a:lvl3pPr rtl="false" algn="l" lvl="2" marL="914400">
      <a:defRPr sz="1800" lang="en-US">
        <a:solidFill>
          <a:schemeClr val="tx1"/>
        </a:solidFill>
        <a:latin typeface="+mn-lt"/>
      </a:defRPr>
    </a:lvl3pPr>
    <a:lvl4pPr rtl="false" algn="l" lvl="3" marL="1371600">
      <a:defRPr sz="1800" lang="en-US">
        <a:solidFill>
          <a:schemeClr val="tx1"/>
        </a:solidFill>
        <a:latin typeface="+mn-lt"/>
      </a:defRPr>
    </a:lvl4pPr>
    <a:lvl5pPr rtl="false" algn="l" lvl="4" marL="1828800">
      <a:defRPr sz="1800" lang="en-US">
        <a:solidFill>
          <a:schemeClr val="tx1"/>
        </a:solidFill>
        <a:latin typeface="+mn-lt"/>
      </a:defRPr>
    </a:lvl5pPr>
    <a:lvl6pPr rtl="false" algn="l" lvl="5" marL="2286000">
      <a:defRPr sz="1800" lang="en-US">
        <a:solidFill>
          <a:schemeClr val="tx1"/>
        </a:solidFill>
        <a:latin typeface="+mn-lt"/>
      </a:defRPr>
    </a:lvl6pPr>
    <a:lvl7pPr rtl="false" algn="l" lvl="6" marL="2743200">
      <a:defRPr sz="1800" lang="en-US">
        <a:solidFill>
          <a:schemeClr val="tx1"/>
        </a:solidFill>
        <a:latin typeface="+mn-lt"/>
      </a:defRPr>
    </a:lvl7pPr>
    <a:lvl8pPr rtl="false" algn="l" lvl="7" marL="3200400">
      <a:defRPr sz="1800" lang="en-US">
        <a:solidFill>
          <a:schemeClr val="tx1"/>
        </a:solidFill>
        <a:latin typeface="+mn-lt"/>
      </a:defRPr>
    </a:lvl8pPr>
    <a:lvl9pPr rtl="false" algn="l" lvl="8" marL="3657600">
      <a:defRPr sz="1800" lang="en-US">
        <a:solidFill>
          <a:schemeClr val="tx1"/>
        </a:solidFill>
        <a:latin typeface="+mn-l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<p:showPr showNarration="true">
    <p:sldAll/>
  </p:showPr>
</p:presentationPr>
</file>

<file path=ppt/tableStyles.xml><?xml version="1.0" encoding="utf-8"?>
<a:tblStyleLst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 def="{0039FFA3-6C30-4D63-A90F-DACF2AB5B67D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<p:normalViewPr showOutlineIcons="false">
    <p:restoredLeft sz="15620"/>
    <p:restoredTop sz="94660"/>
  </p:normalViewPr>
  <p:slideViewPr>
    <p:cSldViewPr>
      <p:cViewPr varScale="true">
        <p:scale>
          <a:sx d="100" n="73"/>
          <a:sy d="100" n="73"/>
        </p:scale>
        <p:origin y="-102" x="-1110"/>
      </p:cViewPr>
      <p:guideLst>
        <p:guide pos="2160" orient="horz"/>
        <p:guide pos="2880"/>
      </p:guideLst>
    </p:cSldViewPr>
  </p:slideViewPr>
  <p:notesTextViewPr>
    <p:cViewPr>
      <p:scale>
        <a:sx d="100" n="100"/>
        <a:sy d="100" n="100"/>
      </p:scale>
      <p:origin y="0" x="0"/>
    </p:cViewPr>
  </p:notesTextViewPr>
  <p:gridSpacing cy="78028800" cx="780288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4" Type="http://schemas.openxmlformats.org/officeDocument/2006/relationships/tags" Target="tags/tag1.xml"/><Relationship Id="rId5" Type="http://schemas.openxmlformats.org/officeDocument/2006/relationships/theme" Target="theme/theme1.xml"/><Relationship Id="rId7" Type="http://schemas.openxmlformats.org/officeDocument/2006/relationships/tags" Target="tags/tag2.xml"/><Relationship Id="rId9" Type="http://schemas.openxmlformats.org/officeDocument/2006/relationships/tags" Target="tags/tag3.xml"/><Relationship Id="rId11" Type="http://schemas.openxmlformats.org/officeDocument/2006/relationships/tags" Target="tags/tag4.xml"/><Relationship Id="rId12" Type="http://schemas.openxmlformats.org/officeDocument/2006/relationships/theme" Target="theme/theme2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ableStyles" Target="tableStyles.xml"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<p:cSld>
    <p:bg>
      <p:bgRef idx="1001">
        <a:schemeClr val="bg1"/>
      </p:bgRef>
    </p:bg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Header Placeholder 1" id="2"/>
          <p:cNvSpPr>
            <a:spLocks noGrp="true"/>
          </p:cNvSpPr>
          <p:nvPr>
            <p:ph sz="quarter" type="hdr"/>
          </p:nvPr>
        </p:nvSpPr>
        <p:spPr>
          <a:xfrm>
            <a:off y="0" x="0"/>
            <a:ext cy="457200" cx="2971800"/>
          </a:xfrm>
          <a:prstGeom prst="rect">
            <a:avLst/>
          </a:prstGeom>
        </p:spPr>
        <p:txBody>
          <a:bodyPr rtlCol="false" bIns="45720" rIns="91440" tIns="45720" lIns="9144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name="Date Placeholder 2" id="3"/>
          <p:cNvSpPr>
            <a:spLocks noGrp="true"/>
          </p:cNvSpPr>
          <p:nvPr>
            <p:ph idx="1" type="dt"/>
          </p:nvPr>
        </p:nvSpPr>
        <p:spPr>
          <a:xfrm>
            <a:off y="0" x="3884613"/>
            <a:ext cy="457200" cx="2971800"/>
          </a:xfrm>
          <a:prstGeom prst="rect">
            <a:avLst/>
          </a:prstGeom>
        </p:spPr>
        <p:txBody>
          <a:bodyPr rtlCol="false" bIns="45720" rIns="91440" tIns="45720" lIns="91440" vert="horz"/>
          <a:lstStyle>
            <a:lvl1pPr algn="r">
              <a:defRPr sz="1200"/>
            </a:lvl1pPr>
          </a:lstStyle>
          <a:p>
            <a:fld type="datetimeFigureOut" id="{D9D21208-2A8E-4F3B-A7ED-F6A4FEDE95DB}">
              <a:rPr smtClean="false" lang="en-US"/>
              <a:t>7/26/2011</a:t>
            </a:fld>
            <a:endParaRPr lang="en-US"/>
          </a:p>
        </p:txBody>
      </p:sp>
      <p:sp>
        <p:nvSpPr>
          <p:cNvPr name="Slide Image Placeholder 3" id="4"/>
          <p:cNvSpPr>
            <a:spLocks noChangeAspect="true" noRot="true" noGrp="true"/>
          </p:cNvSpPr>
          <p:nvPr>
            <p:ph idx="2" type="sldImg"/>
          </p:nvPr>
        </p:nvSpPr>
        <p:spPr>
          <a:xfrm>
            <a:off y="685800" x="1143000"/>
            <a:ext cy="3429000" cx="4572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 rtlCol="false" bIns="45720" rIns="91440" tIns="45720" lIns="91440" vert="horz"/>
          <a:lstStyle/>
          <a:p>
            <a:endParaRPr lang="en-US"/>
          </a:p>
        </p:txBody>
      </p:sp>
      <p:sp>
        <p:nvSpPr>
          <p:cNvPr name="Notes Placeholder 4" id="5"/>
          <p:cNvSpPr>
            <a:spLocks noGrp="true"/>
          </p:cNvSpPr>
          <p:nvPr>
            <p:ph idx="3" sz="quarter" type="body"/>
          </p:nvPr>
        </p:nvSpPr>
        <p:spPr>
          <a:xfrm>
            <a:off y="4343400" x="685800"/>
            <a:ext cy="4114800" cx="5486400"/>
          </a:xfrm>
          <a:prstGeom prst="rect">
            <a:avLst/>
          </a:prstGeom>
        </p:spPr>
        <p:txBody>
          <a:bodyPr rtlCol="false" bIns="45720" rIns="91440" tIns="45720" lIns="91440" vert="horz">
            <a:normAutofit/>
          </a:bodyPr>
          <a:lstStyle/>
          <a:p>
            <a:pPr lvl="0"/>
            <a:r>
              <a:rPr smtClean="false" lang="en-US"/>
              <a:t>Click to edit Master text styles</a:t>
            </a:r>
          </a:p>
          <a:p>
            <a:pPr lvl="1"/>
            <a:r>
              <a:rPr smtClean="false" lang="en-US"/>
              <a:t>Second level</a:t>
            </a:r>
          </a:p>
          <a:p>
            <a:pPr lvl="2"/>
            <a:r>
              <a:rPr smtClean="false" lang="en-US"/>
              <a:t>Third level</a:t>
            </a:r>
          </a:p>
          <a:p>
            <a:pPr lvl="3"/>
            <a:r>
              <a:rPr smtClean="false" lang="en-US"/>
              <a:t>Fourth level</a:t>
            </a:r>
          </a:p>
          <a:p>
            <a:pPr lvl="4"/>
            <a:r>
              <a:rPr smtClean="false" lang="en-US"/>
              <a:t>Fifth level</a:t>
            </a:r>
            <a:endParaRPr lang="en-US"/>
          </a:p>
        </p:txBody>
      </p:sp>
      <p:sp>
        <p:nvSpPr>
          <p:cNvPr name="Footer Placeholder 5" id="6"/>
          <p:cNvSpPr>
            <a:spLocks noGrp="true"/>
          </p:cNvSpPr>
          <p:nvPr>
            <p:ph idx="4" sz="quarter" type="ftr"/>
          </p:nvPr>
        </p:nvSpPr>
        <p:spPr>
          <a:xfrm>
            <a:off y="8685213" x="0"/>
            <a:ext cy="457200" cx="2971800"/>
          </a:xfrm>
          <a:prstGeom prst="rect">
            <a:avLst/>
          </a:prstGeom>
        </p:spPr>
        <p:txBody>
          <a:bodyPr anchor="b" rtlCol="false" bIns="45720" rIns="91440" tIns="45720" lIns="9144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name="Slide Number Placeholder 6" id="7"/>
          <p:cNvSpPr>
            <a:spLocks noGrp="true"/>
          </p:cNvSpPr>
          <p:nvPr>
            <p:ph idx="5" sz="quarter" type="sldNum"/>
          </p:nvPr>
        </p:nvSpPr>
        <p:spPr>
          <a:xfrm>
            <a:off y="8685213" x="3884613"/>
            <a:ext cy="457200" cx="2971800"/>
          </a:xfrm>
          <a:prstGeom prst="rect">
            <a:avLst/>
          </a:prstGeom>
        </p:spPr>
        <p:txBody>
          <a:bodyPr anchor="b" rtlCol="false" bIns="45720" rIns="91440" tIns="45720" lIns="91440" vert="horz"/>
          <a:lstStyle>
            <a:lvl1pPr algn="r">
              <a:defRPr sz="1200"/>
            </a:lvl1pPr>
          </a:lstStyle>
          <a:p>
            <a:fld type="slidenum" id="{393B0741-0365-4C62-BEDE-2DDCAF473CE4}">
              <a:rPr smtClean="false" lang="en-US"/>
              <a:t>‹#›</a:t>
            </a:fld>
            <a:endParaRPr lang="en-US"/>
          </a:p>
        </p:txBody>
      </p:sp>
    </p:spTree>
  </p:cSld>
  <p:clrMap folHlink="folHlink" hlink="hlink" accent6="accent6" accent5="accent5" accent4="accent4" accent3="accent3" accent2="accent2" accent1="accent1" tx2="dk2" bg2="lt2" tx1="dk1" bg1="lt1"/>
  <p:notesStyle>
    <a:lvl1pPr hangingPunct="true" latinLnBrk="false" eaLnBrk="true" rtl="false" defTabSz="914400" algn="l" marL="0">
      <a:defRPr kern="1200" sz="1200">
        <a:solidFill>
          <a:schemeClr val="tx1"/>
        </a:solidFill>
        <a:latin typeface="+mn-lt"/>
        <a:ea typeface="+mn-ea"/>
        <a:cs typeface="+mn-cs"/>
      </a:defRPr>
    </a:lvl1pPr>
    <a:lvl2pPr hangingPunct="true" latinLnBrk="false" eaLnBrk="true" rtl="false" defTabSz="914400" algn="l" marL="457200">
      <a:defRPr kern="1200" sz="1200">
        <a:solidFill>
          <a:schemeClr val="tx1"/>
        </a:solidFill>
        <a:latin typeface="+mn-lt"/>
        <a:ea typeface="+mn-ea"/>
        <a:cs typeface="+mn-cs"/>
      </a:defRPr>
    </a:lvl2pPr>
    <a:lvl3pPr hangingPunct="true" latinLnBrk="false" eaLnBrk="true" rtl="false" defTabSz="914400" algn="l" marL="914400">
      <a:defRPr kern="1200" sz="1200">
        <a:solidFill>
          <a:schemeClr val="tx1"/>
        </a:solidFill>
        <a:latin typeface="+mn-lt"/>
        <a:ea typeface="+mn-ea"/>
        <a:cs typeface="+mn-cs"/>
      </a:defRPr>
    </a:lvl3pPr>
    <a:lvl4pPr hangingPunct="true" latinLnBrk="false" eaLnBrk="true" rtl="false" defTabSz="914400" algn="l" marL="1371600">
      <a:defRPr kern="1200" sz="1200">
        <a:solidFill>
          <a:schemeClr val="tx1"/>
        </a:solidFill>
        <a:latin typeface="+mn-lt"/>
        <a:ea typeface="+mn-ea"/>
        <a:cs typeface="+mn-cs"/>
      </a:defRPr>
    </a:lvl4pPr>
    <a:lvl5pPr hangingPunct="true" latinLnBrk="false" eaLnBrk="true" rtl="false" defTabSz="914400" algn="l" marL="1828800">
      <a:defRPr kern="1200" sz="1200">
        <a:solidFill>
          <a:schemeClr val="tx1"/>
        </a:solidFill>
        <a:latin typeface="+mn-lt"/>
        <a:ea typeface="+mn-ea"/>
        <a:cs typeface="+mn-cs"/>
      </a:defRPr>
    </a:lvl5pPr>
    <a:lvl6pPr hangingPunct="true" latinLnBrk="false" eaLnBrk="true" rtl="false" defTabSz="914400" algn="l" marL="2286000">
      <a:defRPr kern="1200" sz="1200">
        <a:solidFill>
          <a:schemeClr val="tx1"/>
        </a:solidFill>
        <a:latin typeface="+mn-lt"/>
        <a:ea typeface="+mn-ea"/>
        <a:cs typeface="+mn-cs"/>
      </a:defRPr>
    </a:lvl6pPr>
    <a:lvl7pPr hangingPunct="true" latinLnBrk="false" eaLnBrk="true" rtl="false" defTabSz="914400" algn="l" marL="2743200">
      <a:defRPr kern="1200" sz="1200">
        <a:solidFill>
          <a:schemeClr val="tx1"/>
        </a:solidFill>
        <a:latin typeface="+mn-lt"/>
        <a:ea typeface="+mn-ea"/>
        <a:cs typeface="+mn-cs"/>
      </a:defRPr>
    </a:lvl7pPr>
    <a:lvl8pPr hangingPunct="true" latinLnBrk="false" eaLnBrk="true" rtl="false" defTabSz="914400" algn="l" marL="3200400">
      <a:defRPr kern="1200" sz="1200">
        <a:solidFill>
          <a:schemeClr val="tx1"/>
        </a:solidFill>
        <a:latin typeface="+mn-lt"/>
        <a:ea typeface="+mn-ea"/>
        <a:cs typeface="+mn-cs"/>
      </a:defRPr>
    </a:lvl8pPr>
    <a:lvl9pPr hangingPunct="true" latinLnBrk="false" eaLnBrk="true" rtl="false" defTabSz="914400" algn="l" marL="3657600">
      <a:defRPr kern="1200"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tags" Target="../tags/tag2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tags" Target="../tags/tag3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tags" Target="../tags/tag4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showMasterSp="false" type="title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1.png" id="2" name="Picture 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9144000" cy="6858000"/>
          </a:xfrm>
          <a:prstGeom prst="rect">
            <a:avLst/>
          </a:prstGeom>
        </p:spPr>
      </p:pic>
      <p:cxnSp>
        <p:nvCxnSpPr>
          <p:cNvPr id="3" name="Straight Connector 6"/>
          <p:cNvCxnSpPr/>
          <p:nvPr/>
        </p:nvCxnSpPr>
        <p:spPr>
          <a:xfrm rot="0">
            <a:off x="647463" y="5028081"/>
            <a:ext cx="7849553" cy="0"/>
          </a:xfrm>
          <a:prstGeom prst="straightConnector1">
            <a:avLst/>
          </a:prstGeom>
          <a:ln w="12065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true"/>
          </p:cNvSpPr>
          <p:nvPr>
            <p:ph type="title"/>
          </p:nvPr>
        </p:nvSpPr>
        <p:spPr>
          <a:xfrm rot="0">
            <a:off x="521182" y="1942427"/>
            <a:ext cx="7953182" cy="2946400"/>
          </a:xfrm>
          <a:prstGeom prst="rect">
            <a:avLst/>
          </a:prstGeom>
        </p:spPr>
        <p:txBody>
          <a:bodyPr anchor="b" rtlCol="0" vert="horz"/>
          <a:lstStyle>
            <a:lvl1pPr algn="l" lvl="0">
              <a:lnSpc>
                <a:spcPct val="80000"/>
              </a:lnSpc>
              <a:defRPr b="1" baseline="0" cap="all" i="0" lang="en-US" spc="150" sz="7400">
                <a:solidFill>
                  <a:schemeClr val="tx2"/>
                </a:solidFill>
                <a:latin typeface="+mj-lt"/>
              </a:defRPr>
            </a:lvl1pPr>
          </a:lstStyle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true"/>
          </p:cNvSpPr>
          <p:nvPr>
            <p:ph idx="1" type="subTitle"/>
          </p:nvPr>
        </p:nvSpPr>
        <p:spPr>
          <a:xfrm rot="0">
            <a:off x="543460" y="5370780"/>
            <a:ext cx="7946296" cy="1110068"/>
          </a:xfrm>
          <a:prstGeom prst="rect">
            <a:avLst/>
          </a:prstGeom>
        </p:spPr>
        <p:txBody>
          <a:bodyPr anchor="t" lIns="91440" rtlCol="0" vert="horz">
            <a:noAutofit/>
          </a:bodyPr>
          <a:lstStyle>
            <a:lvl1pPr algn="l" indent="0" lvl="0" marL="0">
              <a:lnSpc>
                <a:spcPct val="100000"/>
              </a:lnSpc>
              <a:spcBef>
                <a:spcPts val="0"/>
              </a:spcBef>
              <a:buNone/>
              <a:defRPr baseline="0" i="0"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algn="ctr" indent="0" lvl="1" marL="457200">
              <a:buNone/>
              <a:defRPr lang="en-US">
                <a:solidFill>
                  <a:schemeClr val="tx1">
                    <a:tint val="75000"/>
                  </a:schemeClr>
                </a:solidFill>
              </a:defRPr>
            </a:lvl2pPr>
            <a:lvl3pPr algn="ctr" indent="0" lvl="2" marL="914400">
              <a:buNone/>
              <a:defRPr lang="en-US">
                <a:solidFill>
                  <a:schemeClr val="tx1">
                    <a:tint val="75000"/>
                  </a:schemeClr>
                </a:solidFill>
              </a:defRPr>
            </a:lvl3pPr>
            <a:lvl4pPr algn="ctr" indent="0" lvl="3" marL="1371600">
              <a:buNone/>
              <a:defRPr lang="en-US">
                <a:solidFill>
                  <a:schemeClr val="tx1">
                    <a:tint val="75000"/>
                  </a:schemeClr>
                </a:solidFill>
              </a:defRPr>
            </a:lvl4pPr>
            <a:lvl5pPr algn="ctr" indent="0" lvl="4" marL="1828800">
              <a:buNone/>
              <a:defRPr lang="en-US">
                <a:solidFill>
                  <a:schemeClr val="tx1">
                    <a:tint val="75000"/>
                  </a:schemeClr>
                </a:solidFill>
              </a:defRPr>
            </a:lvl5pPr>
            <a:lvl6pPr algn="ctr" indent="0" lvl="5" marL="2286000">
              <a:buNone/>
              <a:defRPr lang="en-US">
                <a:solidFill>
                  <a:schemeClr val="tx1">
                    <a:tint val="75000"/>
                  </a:schemeClr>
                </a:solidFill>
              </a:defRPr>
            </a:lvl6pPr>
            <a:lvl7pPr algn="ctr" indent="0" lvl="6" marL="2743200">
              <a:buNone/>
              <a:defRPr lang="en-US">
                <a:solidFill>
                  <a:schemeClr val="tx1">
                    <a:tint val="75000"/>
                  </a:schemeClr>
                </a:solidFill>
              </a:defRPr>
            </a:lvl7pPr>
            <a:lvl8pPr algn="ctr" indent="0" lvl="7" marL="3200400">
              <a:buNone/>
              <a:defRPr lang="en-US">
                <a:solidFill>
                  <a:schemeClr val="tx1">
                    <a:tint val="75000"/>
                  </a:schemeClr>
                </a:solidFill>
              </a:defRPr>
            </a:lvl8pPr>
            <a:lvl9pPr algn="ctr" indent="0" lvl="8" marL="3657600">
              <a:buNone/>
              <a:defRPr lang="en-U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>
          <a:xfrm rot="0">
            <a:off x="6455837" y="6492746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 lvl="0">
              <a:defRPr i="0" lang="en-US" sz="8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lang="en-US"/>
              <a:t>&lt;#&gt;</a:t>
            </a:r>
            <a:endParaRPr lang="en-US"/>
          </a:p>
        </p:txBody>
      </p:sp>
      <p:sp>
        <p:nvSpPr>
          <p:cNvPr id="7" name="Footer Placeholder 4"/>
          <p:cNvSpPr>
            <a:spLocks noGrp="true"/>
          </p:cNvSpPr>
          <p:nvPr>
            <p:ph idx="11" sz="quarter" type="ftr"/>
          </p:nvPr>
        </p:nvSpPr>
        <p:spPr>
          <a:xfrm rot="0">
            <a:off x="3124200" y="6492746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 lvl="0">
              <a:defRPr i="0" lang="en-US" sz="8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lang="en-US"/>
              <a:t>Footer</a:t>
            </a:r>
            <a:endParaRPr lang="en-US"/>
          </a:p>
        </p:txBody>
      </p:sp>
      <p:sp>
        <p:nvSpPr>
          <p:cNvPr id="8" name="Date Placeholder 3"/>
          <p:cNvSpPr>
            <a:spLocks noGrp="true"/>
          </p:cNvSpPr>
          <p:nvPr>
            <p:ph idx="10" sz="half" type="dt"/>
          </p:nvPr>
        </p:nvSpPr>
        <p:spPr>
          <a:xfrm rot="0">
            <a:off x="536575" y="6492746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 lvl="0">
              <a:defRPr i="0" lang="en-US" sz="8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lang="en-US"/>
              <a:t>Date</a:t>
            </a:r>
            <a:endParaRPr lang="en-US"/>
          </a:p>
        </p:txBody>
      </p:sp>
    </p:spTree>
    <p:custDataLst>
      <p:tags r:id="rId3"/>
    </p:custDataLst>
  </p:cSld>
  <p:clrMapOvr>
    <a:overrideClrMapping accent1="accent1" accent2="accent2" accent3="accent3" accent4="accent4" accent5="accent5" accent6="accent6" bg1="lt1" bg2="lt2" folHlink="folHlink" hlink="hlink" tx1="dk1" tx2="dk2"/>
  </p:clrMapOvr>
</p:sldLayout>
</file>

<file path=ppt/slideLayouts/slideLayout10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vert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 vert="horz"/>
          <a:lstStyle/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true"/>
          </p:cNvSpPr>
          <p:nvPr>
            <p:ph idx="1" type="body"/>
          </p:nvPr>
        </p:nvSpPr>
        <p:spPr/>
        <p:txBody>
          <a:bodyPr rtlCol="0"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4E1D4E18-49A5-4F87-9699-8355810B8102}" type="datetime1"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lang="en-US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82819B12-0AA0-4332-BC1F-1D96CE9D759C}" type="slidenum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vertTitleAnd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true"/>
          </p:cNvSpPr>
          <p:nvPr>
            <p:ph type="title"/>
          </p:nvPr>
        </p:nvSpPr>
        <p:spPr>
          <a:xfrm rot="0">
            <a:off x="6781800" y="1143000"/>
            <a:ext cx="1905000" cy="5486400"/>
          </a:xfrm>
        </p:spPr>
        <p:txBody>
          <a:bodyPr rtlCol="0" vert="horz"/>
          <a:lstStyle/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true"/>
          </p:cNvSpPr>
          <p:nvPr>
            <p:ph idx="1" type="body"/>
          </p:nvPr>
        </p:nvSpPr>
        <p:spPr>
          <a:xfrm rot="0">
            <a:off x="457200" y="1143000"/>
            <a:ext cx="6248400" cy="5486400"/>
          </a:xfrm>
        </p:spPr>
        <p:txBody>
          <a:bodyPr rtlCol="0"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7BF2A33C-5B98-4356-845E-37F21603AB6B}" type="datetime1"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lang="en-US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65202B2C-1F0B-44F9-8BFA-A5029FF96ABC}" type="slidenum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true"/>
          </p:cNvSpPr>
          <p:nvPr>
            <p:ph type="title"/>
          </p:nvPr>
        </p:nvSpPr>
        <p:spPr>
          <a:xfrm rot="0">
            <a:off x="542931" y="262192"/>
            <a:ext cx="7953366" cy="957007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/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 rot="0">
            <a:off x="543600" y="1825200"/>
            <a:ext cx="7952400" cy="4287600"/>
          </a:xfrm>
        </p:spPr>
        <p:txBody>
          <a:bodyPr rtlCol="0" vert="horz">
            <a:normAutofit/>
          </a:bodyPr>
          <a:lstStyle>
            <a:lvl1pPr lvl="0">
              <a:defRPr lang="en-US"/>
            </a:lvl1pPr>
            <a:lvl2pPr lvl="1">
              <a:defRPr lang="en-US"/>
            </a:lvl2pPr>
            <a:lvl3pPr lvl="2">
              <a:defRPr lang="en-US"/>
            </a:lvl3pPr>
            <a:lvl4pPr lvl="3">
              <a:defRPr lang="en-US"/>
            </a:lvl4pPr>
            <a:lvl5pPr lvl="4"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r>
              <a:rPr lang="en-US"/>
              <a:t>Date</a:t>
            </a:r>
            <a:endParaRPr lang="en-US"/>
          </a:p>
        </p:txBody>
      </p:sp>
      <p:sp>
        <p:nvSpPr>
          <p:cNvPr id="5" name="Footer Placeholder 3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lang="en-US"/>
              <a:t>Footer</a:t>
            </a:r>
            <a:endParaRPr lang="en-US"/>
          </a:p>
        </p:txBody>
      </p:sp>
      <p:sp>
        <p:nvSpPr>
          <p:cNvPr id="6" name="Slide Number Placeholder 4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r>
              <a:rPr lang="en-US"/>
              <a:t>&lt;#&gt;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showMasterSp="false" type="secHead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1.png" id="2" name="Picture 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9144000" cy="6858000"/>
          </a:xfrm>
          <a:prstGeom prst="rect">
            <a:avLst/>
          </a:prstGeom>
        </p:spPr>
      </p:pic>
      <p:cxnSp>
        <p:nvCxnSpPr>
          <p:cNvPr id="3" name="Straight Connector 10"/>
          <p:cNvCxnSpPr/>
          <p:nvPr/>
        </p:nvCxnSpPr>
        <p:spPr>
          <a:xfrm rot="0">
            <a:off x="647463" y="1743014"/>
            <a:ext cx="7849553" cy="0"/>
          </a:xfrm>
          <a:prstGeom prst="straightConnector1">
            <a:avLst/>
          </a:prstGeom>
          <a:ln w="1206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true"/>
          </p:cNvSpPr>
          <p:nvPr>
            <p:ph type="title"/>
          </p:nvPr>
        </p:nvSpPr>
        <p:spPr>
          <a:xfrm rot="0">
            <a:off x="508355" y="2037014"/>
            <a:ext cx="7987944" cy="4275355"/>
          </a:xfrm>
          <a:prstGeom prst="rect">
            <a:avLst/>
          </a:prstGeom>
        </p:spPr>
        <p:txBody>
          <a:bodyPr anchor="t" rtlCol="0" vert="horz"/>
          <a:lstStyle>
            <a:lvl1pPr algn="l" lvl="0">
              <a:lnSpc>
                <a:spcPct val="84000"/>
              </a:lnSpc>
              <a:spcBef>
                <a:spcPts val="0"/>
              </a:spcBef>
              <a:defRPr b="1" cap="all" i="0" lang="en-US" spc="150" sz="7000">
                <a:solidFill>
                  <a:schemeClr val="tx2"/>
                </a:solidFill>
                <a:latin typeface="+mj-lt"/>
              </a:defRPr>
            </a:lvl1pPr>
          </a:lstStyle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true"/>
          </p:cNvSpPr>
          <p:nvPr>
            <p:ph idx="1" type="body"/>
          </p:nvPr>
        </p:nvSpPr>
        <p:spPr>
          <a:xfrm rot="0">
            <a:off x="536575" y="777855"/>
            <a:ext cx="7959723" cy="682415"/>
          </a:xfrm>
          <a:prstGeom prst="rect">
            <a:avLst/>
          </a:prstGeom>
        </p:spPr>
        <p:txBody>
          <a:bodyPr anchor="b" rtlCol="0" vert="horz">
            <a:normAutofit/>
          </a:bodyPr>
          <a:lstStyle>
            <a:lvl1pPr indent="0" lvl="0" marL="0">
              <a:lnSpc>
                <a:spcPct val="100000"/>
              </a:lnSpc>
              <a:buNone/>
              <a:defRPr i="0"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indent="0" lvl="1" marL="457200">
              <a:buNone/>
              <a:defRPr lang="en-US"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lang="en-US"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lang="en-US"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lang="en-US"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lang="en-US"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lang="en-US"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lang="en-US"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lang="en-U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>
          <a:xfrm rot="0">
            <a:off x="6455837" y="6492746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 lvl="0">
              <a:defRPr i="0" lang="en-US" sz="8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lang="en-US"/>
              <a:t>&lt;#&gt;</a:t>
            </a:r>
            <a:endParaRPr lang="en-US"/>
          </a:p>
        </p:txBody>
      </p:sp>
      <p:sp>
        <p:nvSpPr>
          <p:cNvPr id="7" name="Footer Placeholder 4"/>
          <p:cNvSpPr>
            <a:spLocks noGrp="true"/>
          </p:cNvSpPr>
          <p:nvPr>
            <p:ph idx="11" sz="quarter" type="ftr"/>
          </p:nvPr>
        </p:nvSpPr>
        <p:spPr>
          <a:xfrm rot="0">
            <a:off x="3124200" y="6492746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 lvl="0">
              <a:defRPr i="0" lang="en-US" sz="8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lang="en-US"/>
              <a:t>Footer</a:t>
            </a:r>
            <a:endParaRPr lang="en-US"/>
          </a:p>
        </p:txBody>
      </p:sp>
      <p:sp>
        <p:nvSpPr>
          <p:cNvPr id="8" name="Date Placeholder 3"/>
          <p:cNvSpPr>
            <a:spLocks noGrp="true"/>
          </p:cNvSpPr>
          <p:nvPr>
            <p:ph idx="10" sz="half" type="dt"/>
          </p:nvPr>
        </p:nvSpPr>
        <p:spPr>
          <a:xfrm rot="0">
            <a:off x="536575" y="6492746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 lvl="0">
              <a:defRPr i="0" lang="en-US" sz="8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lang="en-US"/>
              <a:t>Date</a:t>
            </a:r>
            <a:endParaRPr lang="en-US"/>
          </a:p>
        </p:txBody>
      </p:sp>
    </p:spTree>
    <p:custDataLst>
      <p:tags r:id="rId3"/>
    </p:custDataLst>
  </p:cSld>
  <p:clrMapOvr>
    <a:overrideClrMapping accent1="accent1" accent2="accent2" accent3="accent3" accent4="accent4" accent5="accent5" accent6="accent6" bg1="lt1" bg2="lt2" folHlink="folHlink" hlink="hlink" tx1="dk1" tx2="dk2"/>
  </p:clrMapOvr>
</p:sldLayout>
</file>

<file path=ppt/slideLayouts/slideLayout4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true"/>
          </p:cNvSpPr>
          <p:nvPr>
            <p:ph type="title"/>
          </p:nvPr>
        </p:nvSpPr>
        <p:spPr>
          <a:xfrm rot="0">
            <a:off x="542931" y="262192"/>
            <a:ext cx="7953366" cy="957007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/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 rot="0">
            <a:off x="536576" y="1819275"/>
            <a:ext cx="3830587" cy="4292600"/>
          </a:xfrm>
        </p:spPr>
        <p:txBody>
          <a:bodyPr rtlCol="0"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true"/>
          </p:cNvSpPr>
          <p:nvPr>
            <p:ph idx="2"/>
          </p:nvPr>
        </p:nvSpPr>
        <p:spPr>
          <a:xfrm rot="0">
            <a:off x="4665712" y="1819275"/>
            <a:ext cx="3830587" cy="4292600"/>
          </a:xfrm>
        </p:spPr>
        <p:txBody>
          <a:bodyPr rtlCol="0"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r>
              <a:rPr lang="en-US"/>
              <a:t>Date</a:t>
            </a:r>
            <a:endParaRPr lang="en-US"/>
          </a:p>
        </p:txBody>
      </p:sp>
      <p:sp>
        <p:nvSpPr>
          <p:cNvPr id="6" name="Footer Placeholder 5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lang="en-US"/>
              <a:t>Footer</a:t>
            </a:r>
            <a:endParaRPr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r>
              <a:rPr lang="en-US"/>
              <a:t>&lt;#&gt;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true"/>
          </p:cNvSpPr>
          <p:nvPr>
            <p:ph type="title"/>
          </p:nvPr>
        </p:nvSpPr>
        <p:spPr>
          <a:xfrm rot="0">
            <a:off x="542931" y="262192"/>
            <a:ext cx="7953366" cy="957007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/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4"/>
          <p:cNvSpPr>
            <a:spLocks noGrp="true"/>
          </p:cNvSpPr>
          <p:nvPr>
            <p:ph idx="1" type="body"/>
          </p:nvPr>
        </p:nvSpPr>
        <p:spPr>
          <a:xfrm rot="0">
            <a:off x="536575" y="1819275"/>
            <a:ext cx="3829806" cy="468263"/>
          </a:xfrm>
          <a:prstGeom prst="rect">
            <a:avLst/>
          </a:prstGeom>
        </p:spPr>
        <p:txBody>
          <a:bodyPr anchor="b" rtlCol="0" vert="horz"/>
          <a:lstStyle>
            <a:lvl1pPr indent="0" lvl="0" marL="0">
              <a:lnSpc>
                <a:spcPct val="70000"/>
              </a:lnSpc>
              <a:buNone/>
              <a:defRPr cap="none" i="0" lang="en-US" sz="20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 indent="0" lvl="1" marL="457200">
              <a:buNone/>
              <a:defRPr b="1" lang="en-US" sz="2000"/>
            </a:lvl2pPr>
            <a:lvl3pPr indent="0" lvl="2" marL="914400">
              <a:buNone/>
              <a:defRPr b="1" lang="en-US" sz="1800"/>
            </a:lvl3pPr>
            <a:lvl4pPr indent="0" lvl="3" marL="1371600">
              <a:buNone/>
              <a:defRPr b="1" lang="en-US" sz="1600"/>
            </a:lvl4pPr>
            <a:lvl5pPr indent="0" lvl="4" marL="1828800">
              <a:buNone/>
              <a:defRPr b="1" lang="en-US" sz="1600"/>
            </a:lvl5pPr>
            <a:lvl6pPr indent="0" lvl="5" marL="2286000">
              <a:buNone/>
              <a:defRPr b="1" lang="en-US" sz="1600"/>
            </a:lvl6pPr>
            <a:lvl7pPr indent="0" lvl="6" marL="2743200">
              <a:buNone/>
              <a:defRPr b="1" lang="en-US" sz="1600"/>
            </a:lvl7pPr>
            <a:lvl8pPr indent="0" lvl="7" marL="3200400">
              <a:buNone/>
              <a:defRPr b="1" lang="en-US" sz="1600"/>
            </a:lvl8pPr>
            <a:lvl9pPr indent="0" lvl="8" marL="3657600">
              <a:buNone/>
              <a:defRPr b="1" lang="en-US"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2"/>
          <p:cNvSpPr>
            <a:spLocks noGrp="true"/>
          </p:cNvSpPr>
          <p:nvPr>
            <p:ph idx="2"/>
          </p:nvPr>
        </p:nvSpPr>
        <p:spPr>
          <a:xfrm rot="0">
            <a:off x="536576" y="2352524"/>
            <a:ext cx="3830587" cy="3759350"/>
          </a:xfrm>
        </p:spPr>
        <p:txBody>
          <a:bodyPr rtlCol="0"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true"/>
          </p:cNvSpPr>
          <p:nvPr>
            <p:ph idx="3" type="body"/>
          </p:nvPr>
        </p:nvSpPr>
        <p:spPr>
          <a:xfrm rot="0">
            <a:off x="4665711" y="1819275"/>
            <a:ext cx="3829806" cy="468263"/>
          </a:xfrm>
          <a:prstGeom prst="rect">
            <a:avLst/>
          </a:prstGeom>
        </p:spPr>
        <p:txBody>
          <a:bodyPr anchor="b" rtlCol="0" vert="horz"/>
          <a:lstStyle>
            <a:lvl1pPr indent="0" lvl="0" marL="0">
              <a:lnSpc>
                <a:spcPct val="70000"/>
              </a:lnSpc>
              <a:buNone/>
              <a:defRPr cap="none" i="0" lang="en-US" sz="20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 indent="0" lvl="1" marL="457200">
              <a:buNone/>
              <a:defRPr b="1" lang="en-US" sz="2000"/>
            </a:lvl2pPr>
            <a:lvl3pPr indent="0" lvl="2" marL="914400">
              <a:buNone/>
              <a:defRPr b="1" lang="en-US" sz="1800"/>
            </a:lvl3pPr>
            <a:lvl4pPr indent="0" lvl="3" marL="1371600">
              <a:buNone/>
              <a:defRPr b="1" lang="en-US" sz="1600"/>
            </a:lvl4pPr>
            <a:lvl5pPr indent="0" lvl="4" marL="1828800">
              <a:buNone/>
              <a:defRPr b="1" lang="en-US" sz="1600"/>
            </a:lvl5pPr>
            <a:lvl6pPr indent="0" lvl="5" marL="2286000">
              <a:buNone/>
              <a:defRPr b="1" lang="en-US" sz="1600"/>
            </a:lvl6pPr>
            <a:lvl7pPr indent="0" lvl="6" marL="2743200">
              <a:buNone/>
              <a:defRPr b="1" lang="en-US" sz="1600"/>
            </a:lvl7pPr>
            <a:lvl8pPr indent="0" lvl="7" marL="3200400">
              <a:buNone/>
              <a:defRPr b="1" lang="en-US" sz="1600"/>
            </a:lvl8pPr>
            <a:lvl9pPr indent="0" lvl="8" marL="3657600">
              <a:buNone/>
              <a:defRPr b="1" lang="en-US"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2"/>
          <p:cNvSpPr>
            <a:spLocks noGrp="true"/>
          </p:cNvSpPr>
          <p:nvPr>
            <p:ph idx="4"/>
          </p:nvPr>
        </p:nvSpPr>
        <p:spPr>
          <a:xfrm rot="0">
            <a:off x="4665712" y="2352524"/>
            <a:ext cx="3830587" cy="3759350"/>
          </a:xfrm>
        </p:spPr>
        <p:txBody>
          <a:bodyPr rtlCol="0"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r>
              <a:rPr lang="en-US"/>
              <a:t>Date</a:t>
            </a:r>
            <a:endParaRPr lang="en-US"/>
          </a:p>
        </p:txBody>
      </p:sp>
      <p:sp>
        <p:nvSpPr>
          <p:cNvPr id="8" name="Footer Placeholder 5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lang="en-US"/>
              <a:t>Footer</a:t>
            </a:r>
            <a:endParaRPr lang="en-US"/>
          </a:p>
        </p:txBody>
      </p:sp>
      <p:sp>
        <p:nvSpPr>
          <p:cNvPr id="9" name="Slide Number Placeholder 6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r>
              <a:rPr lang="en-US"/>
              <a:t>&lt;#&gt;</a:t>
            </a:r>
            <a:endParaRPr lang="en-US"/>
          </a:p>
        </p:txBody>
      </p:sp>
    </p:spTree>
    <p:custDataLst>
      <p:tags r:id="rId2"/>
    </p:custDataLst>
  </p:cSld>
  <p:clrMapOvr>
    <a:masterClrMapping/>
  </p:clrMapOvr>
</p:sldLayout>
</file>

<file path=ppt/slideLayouts/slideLayout6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true"/>
          </p:cNvSpPr>
          <p:nvPr>
            <p:ph type="title"/>
          </p:nvPr>
        </p:nvSpPr>
        <p:spPr>
          <a:xfrm rot="0">
            <a:off x="542931" y="262192"/>
            <a:ext cx="7953366" cy="957007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/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r>
              <a:rPr lang="en-US"/>
              <a:t>Date</a:t>
            </a:r>
            <a:endParaRPr lang="en-US"/>
          </a:p>
        </p:txBody>
      </p:sp>
      <p:sp>
        <p:nvSpPr>
          <p:cNvPr id="4" name="Footer Placeholder 2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lang="en-US"/>
              <a:t>Footer</a:t>
            </a:r>
            <a:endParaRPr lang="en-US"/>
          </a:p>
        </p:txBody>
      </p:sp>
      <p:sp>
        <p:nvSpPr>
          <p:cNvPr id="5" name="Slide Number Placeholder 3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r>
              <a:rPr lang="en-US"/>
              <a:t>&lt;#&gt;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showMasterSp="false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1.png" id="2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r>
              <a:rPr lang="en-US"/>
              <a:t>Date</a:t>
            </a:r>
            <a:endParaRPr lang="en-US"/>
          </a:p>
        </p:txBody>
      </p:sp>
      <p:sp>
        <p:nvSpPr>
          <p:cNvPr id="4" name="Footer Placeholder 2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lang="en-US"/>
              <a:t>Footer</a:t>
            </a:r>
            <a:endParaRPr lang="en-US"/>
          </a:p>
        </p:txBody>
      </p:sp>
      <p:sp>
        <p:nvSpPr>
          <p:cNvPr id="5" name="Slide Number Placeholder 3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r>
              <a:rPr lang="en-US"/>
              <a:t>&lt;#&gt;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true"/>
          </p:cNvSpPr>
          <p:nvPr>
            <p:ph type="title"/>
          </p:nvPr>
        </p:nvSpPr>
        <p:spPr>
          <a:xfrm rot="0">
            <a:off x="542931" y="262192"/>
            <a:ext cx="7953366" cy="957007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/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 rot="0">
            <a:off x="3703638" y="1819275"/>
            <a:ext cx="4792661" cy="4292600"/>
          </a:xfrm>
        </p:spPr>
        <p:txBody>
          <a:bodyPr rtlCol="0"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true"/>
          </p:cNvSpPr>
          <p:nvPr>
            <p:ph idx="2" type="body"/>
          </p:nvPr>
        </p:nvSpPr>
        <p:spPr>
          <a:xfrm rot="0">
            <a:off x="536575" y="1819275"/>
            <a:ext cx="2881841" cy="4292600"/>
          </a:xfrm>
          <a:prstGeom prst="rect">
            <a:avLst/>
          </a:prstGeom>
        </p:spPr>
        <p:txBody>
          <a:bodyPr anchor="t" rtlCol="0" vert="horz">
            <a:normAutofit/>
          </a:bodyPr>
          <a:lstStyle>
            <a:lvl1pPr indent="0" lvl="0" marL="0">
              <a:lnSpc>
                <a:spcPct val="100000"/>
              </a:lnSpc>
              <a:buNone/>
              <a:defRPr lang="en-US"/>
            </a:lvl1pPr>
            <a:lvl2pPr lvl="1">
              <a:lnSpc>
                <a:spcPct val="100000"/>
              </a:lnSpc>
              <a:buNone/>
              <a:defRPr lang="en-US"/>
            </a:lvl2pPr>
            <a:lvl3pPr lvl="2">
              <a:lnSpc>
                <a:spcPct val="100000"/>
              </a:lnSpc>
              <a:buNone/>
              <a:defRPr lang="en-US"/>
            </a:lvl3pPr>
            <a:lvl4pPr lvl="3">
              <a:lnSpc>
                <a:spcPct val="100000"/>
              </a:lnSpc>
              <a:buNone/>
              <a:defRPr lang="en-US"/>
            </a:lvl4pPr>
            <a:lvl5pPr lvl="4">
              <a:lnSpc>
                <a:spcPct val="100000"/>
              </a:lnSpc>
              <a:buFont typeface="Arial"/>
              <a:buNone/>
              <a:defRPr lang="en-US"/>
            </a:lvl5pPr>
            <a:lvl6pPr lvl="5">
              <a:lnSpc>
                <a:spcPct val="100000"/>
              </a:lnSpc>
              <a:buFont typeface="Arial"/>
              <a:buNone/>
              <a:defRPr lang="en-US"/>
            </a:lvl6pPr>
            <a:lvl7pPr lvl="6">
              <a:lnSpc>
                <a:spcPct val="100000"/>
              </a:lnSpc>
              <a:buFont typeface="Arial"/>
              <a:buNone/>
              <a:defRPr lang="en-US"/>
            </a:lvl7pPr>
            <a:lvl8pPr lvl="7">
              <a:lnSpc>
                <a:spcPct val="100000"/>
              </a:lnSpc>
              <a:buFont typeface="Arial"/>
              <a:buNone/>
              <a:defRPr lang="en-US"/>
            </a:lvl8pPr>
            <a:lvl9pPr lvl="8">
              <a:lnSpc>
                <a:spcPct val="100000"/>
              </a:lnSpc>
              <a:buFont typeface="Arial"/>
              <a:buNone/>
              <a:defRPr lang="en-US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r>
              <a:rPr lang="en-US"/>
              <a:t>Date</a:t>
            </a:r>
            <a:endParaRPr lang="en-US"/>
          </a:p>
        </p:txBody>
      </p:sp>
      <p:sp>
        <p:nvSpPr>
          <p:cNvPr id="6" name="Footer Placeholder 2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lang="en-US"/>
              <a:t>Footer</a:t>
            </a:r>
            <a:endParaRPr lang="en-US"/>
          </a:p>
        </p:txBody>
      </p:sp>
      <p:sp>
        <p:nvSpPr>
          <p:cNvPr id="7" name="Slide Number Placeholder 3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r>
              <a:rPr lang="en-US"/>
              <a:t>&lt;#&gt;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true"/>
          </p:cNvSpPr>
          <p:nvPr>
            <p:ph type="title"/>
          </p:nvPr>
        </p:nvSpPr>
        <p:spPr>
          <a:xfrm rot="0">
            <a:off x="542931" y="262192"/>
            <a:ext cx="7953366" cy="957007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/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true"/>
          </p:cNvSpPr>
          <p:nvPr>
            <p:ph idx="1" type="pic"/>
          </p:nvPr>
        </p:nvSpPr>
        <p:spPr>
          <a:xfrm rot="0">
            <a:off x="3703638" y="1819275"/>
            <a:ext cx="4792661" cy="4292599"/>
          </a:xfrm>
          <a:ln w="63500">
            <a:solidFill>
              <a:schemeClr val="tx2">
                <a:lumMod val="75000"/>
              </a:schemeClr>
            </a:solidFill>
            <a:miter lim="800000"/>
          </a:ln>
        </p:spPr>
        <p:txBody>
          <a:bodyPr rtlCol="0" vert="horz"/>
          <a:lstStyle/>
          <a:p>
            <a:pPr/>
            <a:r>
              <a:rPr lang="en-US"/>
              <a:t>Click icon to add picture</a:t>
            </a:r>
            <a:endParaRPr lang="en-US"/>
          </a:p>
        </p:txBody>
      </p:sp>
      <p:sp>
        <p:nvSpPr>
          <p:cNvPr id="4" name="Content Placeholder 2"/>
          <p:cNvSpPr>
            <a:spLocks noGrp="true"/>
          </p:cNvSpPr>
          <p:nvPr>
            <p:ph idx="2" type="body"/>
          </p:nvPr>
        </p:nvSpPr>
        <p:spPr>
          <a:xfrm rot="0">
            <a:off x="536575" y="1819275"/>
            <a:ext cx="2881841" cy="4292600"/>
          </a:xfrm>
          <a:prstGeom prst="rect">
            <a:avLst/>
          </a:prstGeom>
        </p:spPr>
        <p:txBody>
          <a:bodyPr anchor="t" rtlCol="0" vert="horz">
            <a:normAutofit/>
          </a:bodyPr>
          <a:lstStyle>
            <a:lvl1pPr indent="0" lvl="0" marL="0">
              <a:lnSpc>
                <a:spcPct val="100000"/>
              </a:lnSpc>
              <a:buNone/>
              <a:defRPr lang="en-US"/>
            </a:lvl1pPr>
            <a:lvl2pPr lvl="1">
              <a:lnSpc>
                <a:spcPct val="100000"/>
              </a:lnSpc>
              <a:buNone/>
              <a:defRPr lang="en-US"/>
            </a:lvl2pPr>
            <a:lvl3pPr lvl="2">
              <a:lnSpc>
                <a:spcPct val="100000"/>
              </a:lnSpc>
              <a:buNone/>
              <a:defRPr lang="en-US"/>
            </a:lvl3pPr>
            <a:lvl4pPr lvl="3">
              <a:lnSpc>
                <a:spcPct val="100000"/>
              </a:lnSpc>
              <a:buNone/>
              <a:defRPr lang="en-US"/>
            </a:lvl4pPr>
            <a:lvl5pPr lvl="4">
              <a:lnSpc>
                <a:spcPct val="100000"/>
              </a:lnSpc>
              <a:buFont typeface="Arial"/>
              <a:buNone/>
              <a:defRPr lang="en-US"/>
            </a:lvl5pPr>
            <a:lvl6pPr lvl="5">
              <a:lnSpc>
                <a:spcPct val="100000"/>
              </a:lnSpc>
              <a:buFont typeface="Arial"/>
              <a:buNone/>
              <a:defRPr lang="en-US"/>
            </a:lvl6pPr>
            <a:lvl7pPr lvl="6">
              <a:lnSpc>
                <a:spcPct val="100000"/>
              </a:lnSpc>
              <a:buFont typeface="Arial"/>
              <a:buNone/>
              <a:defRPr lang="en-US"/>
            </a:lvl7pPr>
            <a:lvl8pPr lvl="7">
              <a:lnSpc>
                <a:spcPct val="100000"/>
              </a:lnSpc>
              <a:buFont typeface="Arial"/>
              <a:buNone/>
              <a:defRPr lang="en-US"/>
            </a:lvl8pPr>
            <a:lvl9pPr lvl="8">
              <a:lnSpc>
                <a:spcPct val="100000"/>
              </a:lnSpc>
              <a:buFont typeface="Arial"/>
              <a:buNone/>
              <a:defRPr lang="en-US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r>
              <a:rPr lang="en-US"/>
              <a:t>Date</a:t>
            </a:r>
            <a:endParaRPr lang="en-US"/>
          </a:p>
        </p:txBody>
      </p:sp>
      <p:sp>
        <p:nvSpPr>
          <p:cNvPr id="6" name="Footer Placeholder 3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lang="en-US"/>
              <a:t>Footer</a:t>
            </a:r>
            <a:endParaRPr lang="en-US"/>
          </a:p>
        </p:txBody>
      </p:sp>
      <p:sp>
        <p:nvSpPr>
          <p:cNvPr id="7" name="Slide Number Placeholder 4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r>
              <a:rPr lang="en-US"/>
              <a:t>&lt;#&gt;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tags" Target="../tags/tag1.xml"/><Relationship Id="rId3" Type="http://schemas.openxmlformats.org/officeDocument/2006/relationships/theme" Target="../theme/theme1.xml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<p:cSld name="slideMaster1">
    <p:bg>
      <p:bgRef idx="1001">
        <a:schemeClr val="bg1"/>
      </p:bgRef>
    </p:bg>
    <p:spTree>
      <p:nvGrpSpPr>
        <p:cNvPr name="" id="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descr="background-01.png" name="Picture 3" id="2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 rot="0">
            <a:off y="0" x="0"/>
            <a:ext cy="6858000" cx="9144000"/>
          </a:xfrm>
          <a:prstGeom prst="rect">
            <a:avLst/>
          </a:prstGeom>
        </p:spPr>
      </p:pic>
      <p:sp>
        <p:nvSpPr>
          <p:cNvPr name="Date Placeholder 3" id="3"/>
          <p:cNvSpPr>
            <a:spLocks noGrp="true"/>
          </p:cNvSpPr>
          <p:nvPr>
            <p:ph idx="2" sz="half" type="dt"/>
          </p:nvPr>
        </p:nvSpPr>
        <p:spPr>
          <a:xfrm rot="0">
            <a:off y="6492746" x="536575"/>
            <a:ext cy="365125" cx="2133600"/>
          </a:xfrm>
          <a:prstGeom prst="rect">
            <a:avLst/>
          </a:prstGeom>
        </p:spPr>
        <p:txBody>
          <a:bodyPr anchor="ctr" rtlCol="false" bIns="45720" rIns="91440" tIns="45720" lIns="91440" vert="horz"/>
          <a:lstStyle>
            <a:lvl1pPr algn="l" lvl="0">
              <a:defRPr i="false" sz="800" lang="en-US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lang="en-US"/>
              <a:t>Date</a:t>
            </a:r>
            <a:endParaRPr lang="en-US"/>
          </a:p>
        </p:txBody>
      </p:sp>
      <p:sp>
        <p:nvSpPr>
          <p:cNvPr name="Footer Placeholder 4" id="4"/>
          <p:cNvSpPr>
            <a:spLocks noGrp="true"/>
          </p:cNvSpPr>
          <p:nvPr>
            <p:ph idx="3" sz="quarter" type="ftr"/>
          </p:nvPr>
        </p:nvSpPr>
        <p:spPr>
          <a:xfrm rot="0">
            <a:off y="6492746" x="3124200"/>
            <a:ext cy="365125" cx="2895600"/>
          </a:xfrm>
          <a:prstGeom prst="rect">
            <a:avLst/>
          </a:prstGeom>
        </p:spPr>
        <p:txBody>
          <a:bodyPr anchor="ctr" rtlCol="false" bIns="45720" rIns="91440" tIns="45720" lIns="91440" vert="horz"/>
          <a:lstStyle>
            <a:lvl1pPr algn="ctr" lvl="0">
              <a:defRPr i="false" sz="800" lang="en-US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lang="en-US"/>
              <a:t>Footer</a:t>
            </a:r>
            <a:endParaRPr lang="en-US"/>
          </a:p>
        </p:txBody>
      </p:sp>
      <p:sp>
        <p:nvSpPr>
          <p:cNvPr name="Slide Number Placeholder 5" id="5"/>
          <p:cNvSpPr>
            <a:spLocks noGrp="true"/>
          </p:cNvSpPr>
          <p:nvPr>
            <p:ph idx="4" sz="quarter" type="sldNum"/>
          </p:nvPr>
        </p:nvSpPr>
        <p:spPr>
          <a:xfrm rot="0">
            <a:off y="6492746" x="6455837"/>
            <a:ext cy="365125" cx="2133600"/>
          </a:xfrm>
          <a:prstGeom prst="rect">
            <a:avLst/>
          </a:prstGeom>
        </p:spPr>
        <p:txBody>
          <a:bodyPr anchor="ctr" rtlCol="false" bIns="45720" rIns="91440" tIns="45720" lIns="91440" vert="horz"/>
          <a:lstStyle>
            <a:lvl1pPr algn="r" lvl="0">
              <a:defRPr i="false" sz="800" lang="en-US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/>
            <a:r>
              <a:rPr lang="en-US"/>
              <a:t>&lt;#&gt;</a:t>
            </a:r>
            <a:endParaRPr lang="en-US"/>
          </a:p>
        </p:txBody>
      </p:sp>
      <p:sp>
        <p:nvSpPr>
          <p:cNvPr name="Title Placeholder 1" id="6"/>
          <p:cNvSpPr>
            <a:spLocks noGrp="true"/>
          </p:cNvSpPr>
          <p:nvPr>
            <p:ph type="title"/>
          </p:nvPr>
        </p:nvSpPr>
        <p:spPr>
          <a:xfrm rot="0">
            <a:off y="262192" x="542931"/>
            <a:ext cy="957007" cx="7953366"/>
          </a:xfrm>
          <a:prstGeom prst="rect">
            <a:avLst/>
          </a:prstGeom>
        </p:spPr>
        <p:txBody>
          <a:bodyPr anchor="b" rtlCol="false" bIns="45720" rIns="91440" tIns="45720" lIns="91440" vert="horz">
            <a:noAutofit/>
          </a:bodyPr>
          <a:lstStyle/>
          <a:p>
            <a:pPr/>
            <a:r>
              <a:rPr lang="en-US"/>
              <a:t>Click to edit Master title style</a:t>
            </a:r>
            <a:endParaRPr lang="en-US"/>
          </a:p>
        </p:txBody>
      </p:sp>
      <p:sp>
        <p:nvSpPr>
          <p:cNvPr name="Text Placeholder 2" id="7"/>
          <p:cNvSpPr>
            <a:spLocks noGrp="true"/>
          </p:cNvSpPr>
          <p:nvPr>
            <p:ph idx="1" type="body"/>
          </p:nvPr>
        </p:nvSpPr>
        <p:spPr>
          <a:xfrm rot="0">
            <a:off y="1825200" x="543600"/>
            <a:ext cy="4287600" cx="7952400"/>
          </a:xfrm>
          <a:prstGeom prst="rect">
            <a:avLst/>
          </a:prstGeom>
        </p:spPr>
        <p:txBody>
          <a:bodyPr rtlCol="false" bIns="45720" rIns="91440" tIns="45720" lIns="9144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cxnSp>
        <p:nvCxnSpPr>
          <p:cNvPr name="Straight Connector 9" id="8"/>
          <p:cNvCxnSpPr/>
          <p:nvPr/>
        </p:nvCxnSpPr>
        <p:spPr>
          <a:xfrm rot="0">
            <a:off y="1362013" x="647463"/>
            <a:ext cy="0" cx="7849553"/>
          </a:xfrm>
          <a:prstGeom prst="straightConnector1">
            <a:avLst/>
          </a:prstGeom>
          <a:ln w="12065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 folHlink="folHlink" hlink="hlink" accent6="accent6" accent5="accent5" accent4="accent4" accent3="accent3" accent2="accent2" accent1="accent1" tx2="dk2" bg2="lt2" tx1="dk1" bg1="lt1"/>
  <p:sldLayoutIdLst>
    <p:sldLayoutId r:id="rId4" id="2147483649"/>
    <p:sldLayoutId r:id="rId5" id="2147483650"/>
    <p:sldLayoutId r:id="rId6" id="2147483651"/>
    <p:sldLayoutId r:id="rId7" id="2147483652"/>
    <p:sldLayoutId r:id="rId8" id="2147483653"/>
    <p:sldLayoutId r:id="rId9" id="2147483654"/>
    <p:sldLayoutId r:id="rId10" id="2147483655"/>
    <p:sldLayoutId r:id="rId11" id="2147483656"/>
    <p:sldLayoutId r:id="rId12" id="2147483657"/>
    <p:sldLayoutId r:id="rId13" id="2147483658"/>
    <p:sldLayoutId r:id="rId14" id="2147483659"/>
  </p:sldLayoutIdLst>
  <p:txStyles>
    <p:titleStyle>
      <a:lvl1pPr rtl="false" algn="l" lvl="0">
        <a:lnSpc>
          <a:spcPct val="85000"/>
        </a:lnSpc>
        <a:spcBef>
          <a:spcPct val="0"/>
        </a:spcBef>
        <a:buNone/>
        <a:defRPr i="false" b="true" sz="3200" lang="en-US">
          <a:solidFill>
            <a:schemeClr val="tx2"/>
          </a:solidFill>
          <a:latin typeface="+mj-lt"/>
        </a:defRPr>
      </a:lvl1pPr>
    </p:titleStyle>
    <p:bodyStyle>
      <a:lvl1pPr rtl="false" algn="l" indent="-342900" lvl="0" marL="342900">
        <a:spcBef>
          <a:spcPts val="1200"/>
        </a:spcBef>
        <a:buClr>
          <a:schemeClr val="tx2"/>
        </a:buClr>
        <a:buFont typeface="Arial"/>
        <a:buChar char="•"/>
        <a:defRPr i="false" sz="1800" lang="en-US">
          <a:solidFill>
            <a:schemeClr val="tx2">
              <a:lumMod val="60000"/>
              <a:lumOff val="40000"/>
            </a:schemeClr>
          </a:solidFill>
          <a:latin typeface="+mn-lt"/>
        </a:defRPr>
      </a:lvl1pPr>
      <a:lvl2pPr rtl="false" algn="l" indent="-285750" lvl="1" marL="742950">
        <a:spcBef>
          <a:spcPct val="20000"/>
        </a:spcBef>
        <a:buClr>
          <a:schemeClr val="tx2"/>
        </a:buClr>
        <a:buFont typeface="Lucida Grande"/>
        <a:buChar char="-"/>
        <a:defRPr i="false" sz="1600" lang="en-US">
          <a:solidFill>
            <a:schemeClr val="tx2">
              <a:lumMod val="60000"/>
              <a:lumOff val="40000"/>
            </a:schemeClr>
          </a:solidFill>
          <a:latin typeface="+mn-lt"/>
        </a:defRPr>
      </a:lvl2pPr>
      <a:lvl3pPr rtl="false" algn="l" indent="-228600" lvl="2" marL="1143000">
        <a:spcBef>
          <a:spcPct val="20000"/>
        </a:spcBef>
        <a:buClr>
          <a:schemeClr val="tx2"/>
        </a:buClr>
        <a:buFont typeface="Lucida Grande"/>
        <a:buChar char="-"/>
        <a:defRPr i="false" sz="1400" lang="en-US">
          <a:solidFill>
            <a:schemeClr val="tx2">
              <a:lumMod val="60000"/>
              <a:lumOff val="40000"/>
            </a:schemeClr>
          </a:solidFill>
          <a:latin typeface="+mn-lt"/>
        </a:defRPr>
      </a:lvl3pPr>
      <a:lvl4pPr rtl="false" algn="l" indent="-228600" lvl="3" marL="1600200">
        <a:spcBef>
          <a:spcPct val="20000"/>
        </a:spcBef>
        <a:buClr>
          <a:schemeClr val="tx2"/>
        </a:buClr>
        <a:buFont typeface="Lucida Grande"/>
        <a:buChar char="-"/>
        <a:defRPr i="false" sz="1200" lang="en-US">
          <a:solidFill>
            <a:schemeClr val="tx2">
              <a:lumMod val="60000"/>
              <a:lumOff val="40000"/>
            </a:schemeClr>
          </a:solidFill>
          <a:latin typeface="+mn-lt"/>
        </a:defRPr>
      </a:lvl4pPr>
      <a:lvl5pPr rtl="false" algn="l" indent="-228600" lvl="4" marL="2057400">
        <a:spcBef>
          <a:spcPct val="20000"/>
        </a:spcBef>
        <a:buClr>
          <a:schemeClr val="tx2"/>
        </a:buClr>
        <a:buFont typeface="Lucida Grande"/>
        <a:buChar char="-"/>
        <a:defRPr i="false" sz="1000" lang="en-US">
          <a:solidFill>
            <a:schemeClr val="tx2">
              <a:lumMod val="60000"/>
              <a:lumOff val="40000"/>
            </a:schemeClr>
          </a:solidFill>
          <a:latin typeface="+mn-lt"/>
        </a:defRPr>
      </a:lvl5pPr>
      <a:lvl6pPr rtl="false" algn="l" indent="-228600" lvl="5" marL="2514600">
        <a:spcBef>
          <a:spcPct val="20000"/>
        </a:spcBef>
        <a:buClr>
          <a:schemeClr val="tx2"/>
        </a:buClr>
        <a:buFont typeface="Lucida Grande"/>
        <a:buChar char="-"/>
        <a:defRPr i="false" sz="1000" lang="en-US">
          <a:solidFill>
            <a:schemeClr val="tx2">
              <a:lumMod val="60000"/>
              <a:lumOff val="40000"/>
            </a:schemeClr>
          </a:solidFill>
          <a:latin typeface="+mn-lt"/>
        </a:defRPr>
      </a:lvl6pPr>
      <a:lvl7pPr rtl="false" algn="l" indent="-228600" lvl="6" marL="2971800">
        <a:spcBef>
          <a:spcPct val="20000"/>
        </a:spcBef>
        <a:buClr>
          <a:schemeClr val="tx2"/>
        </a:buClr>
        <a:buFont typeface="Lucida Grande"/>
        <a:buChar char="-"/>
        <a:defRPr i="false" sz="1000" lang="en-US">
          <a:solidFill>
            <a:schemeClr val="tx2">
              <a:lumMod val="60000"/>
              <a:lumOff val="40000"/>
            </a:schemeClr>
          </a:solidFill>
          <a:latin typeface="+mn-lt"/>
        </a:defRPr>
      </a:lvl7pPr>
      <a:lvl8pPr rtl="false" algn="l" indent="-228600" lvl="7" marL="3429000">
        <a:spcBef>
          <a:spcPct val="20000"/>
        </a:spcBef>
        <a:buClr>
          <a:schemeClr val="tx2"/>
        </a:buClr>
        <a:buFont typeface="Lucida Grande"/>
        <a:buChar char="-"/>
        <a:defRPr i="false" sz="1000" lang="en-US">
          <a:solidFill>
            <a:schemeClr val="tx2">
              <a:lumMod val="60000"/>
              <a:lumOff val="40000"/>
            </a:schemeClr>
          </a:solidFill>
          <a:latin typeface="+mn-lt"/>
        </a:defRPr>
      </a:lvl8pPr>
      <a:lvl9pPr rtl="false" algn="l" indent="-228600" lvl="8" marL="3886200">
        <a:spcBef>
          <a:spcPct val="20000"/>
        </a:spcBef>
        <a:buClr>
          <a:schemeClr val="tx2"/>
        </a:buClr>
        <a:buFont typeface="Lucida Grande"/>
        <a:buChar char="-"/>
        <a:defRPr i="false" sz="1000" lang="en-US">
          <a:solidFill>
            <a:schemeClr val="tx2">
              <a:lumMod val="60000"/>
              <a:lumOff val="40000"/>
            </a:schemeClr>
          </a:solidFill>
          <a:latin typeface="+mn-lt"/>
        </a:defRPr>
      </a:lvl9pPr>
    </p:bodyStyle>
    <p:otherStyle>
      <a:lvl1pPr rtl="false" algn="l" lvl="0" marL="0">
        <a:defRPr sz="1800" lang="en-US">
          <a:solidFill>
            <a:schemeClr val="tx1"/>
          </a:solidFill>
          <a:latin typeface="+mn-lt"/>
        </a:defRPr>
      </a:lvl1pPr>
      <a:lvl2pPr rtl="false" algn="l" lvl="1" marL="457200">
        <a:defRPr sz="1800" lang="en-US">
          <a:solidFill>
            <a:schemeClr val="tx1"/>
          </a:solidFill>
          <a:latin typeface="+mn-lt"/>
        </a:defRPr>
      </a:lvl2pPr>
      <a:lvl3pPr rtl="false" algn="l" lvl="2" marL="914400">
        <a:defRPr sz="1800" lang="en-US">
          <a:solidFill>
            <a:schemeClr val="tx1"/>
          </a:solidFill>
          <a:latin typeface="+mn-lt"/>
        </a:defRPr>
      </a:lvl3pPr>
      <a:lvl4pPr rtl="false" algn="l" lvl="3" marL="1371600">
        <a:defRPr sz="1800" lang="en-US">
          <a:solidFill>
            <a:schemeClr val="tx1"/>
          </a:solidFill>
          <a:latin typeface="+mn-lt"/>
        </a:defRPr>
      </a:lvl4pPr>
      <a:lvl5pPr rtl="false" algn="l" lvl="4" marL="1828800">
        <a:defRPr sz="1800" lang="en-US">
          <a:solidFill>
            <a:schemeClr val="tx1"/>
          </a:solidFill>
          <a:latin typeface="+mn-lt"/>
        </a:defRPr>
      </a:lvl5pPr>
      <a:lvl6pPr rtl="false" algn="l" lvl="5" marL="2286000">
        <a:defRPr sz="1800" lang="en-US">
          <a:solidFill>
            <a:schemeClr val="tx1"/>
          </a:solidFill>
          <a:latin typeface="+mn-lt"/>
        </a:defRPr>
      </a:lvl6pPr>
      <a:lvl7pPr rtl="false" algn="l" lvl="6" marL="2743200">
        <a:defRPr sz="1800" lang="en-US">
          <a:solidFill>
            <a:schemeClr val="tx1"/>
          </a:solidFill>
          <a:latin typeface="+mn-lt"/>
        </a:defRPr>
      </a:lvl7pPr>
      <a:lvl8pPr rtl="false" algn="l" lvl="7" marL="3200400">
        <a:defRPr sz="1800" lang="en-US">
          <a:solidFill>
            <a:schemeClr val="tx1"/>
          </a:solidFill>
          <a:latin typeface="+mn-lt"/>
        </a:defRPr>
      </a:lvl8pPr>
      <a:lvl9pPr rtl="false" algn="l" lvl="8" marL="3657600">
        <a:defRPr sz="1800" lang="en-US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 vert="horz"/>
          <a:lstStyle/>
          <a:p>
            <a:pPr/>
            <a:r>
              <a:rPr lang="en-US"/>
              <a:t>Technology in the Gym</a:t>
            </a:r>
            <a:endParaRPr lang="en-US"/>
          </a:p>
        </p:txBody>
      </p:sp>
      <p:sp>
        <p:nvSpPr>
          <p:cNvPr id="3" name="Subtitle 2"/>
          <p:cNvSpPr>
            <a:spLocks noGrp="true"/>
          </p:cNvSpPr>
          <p:nvPr>
            <p:ph idx="1" type="subTitle"/>
          </p:nvPr>
        </p:nvSpPr>
        <p:spPr/>
        <p:txBody>
          <a:bodyPr rtlCol="0" vert="horz">
            <a:normAutofit/>
          </a:bodyPr>
          <a:lstStyle/>
          <a:p>
            <a:pPr/>
            <a:r>
              <a:rPr lang="en-US"/>
              <a:t>Pedometers to Track Activity in Relationship to a Healthy Lifestyle</a:t>
            </a:r>
          </a:p>
          <a:p>
            <a:pPr/>
            <a:r>
              <a:rPr lang="en-US"/>
              <a:t/>
            </a:r>
          </a:p>
          <a:p>
            <a:pPr/>
            <a:r>
              <a:rPr lang="en-US"/>
              <a:t/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 vert="horz"/>
          <a:lstStyle/>
          <a:p>
            <a:pPr/>
            <a:r>
              <a:rPr lang="en-US"/>
              <a:t>What is a Pedometer</a:t>
            </a:r>
            <a:endParaRPr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 vert="horz"/>
          <a:lstStyle/>
          <a:p>
            <a:pPr/>
            <a:r>
              <a:rPr lang="en-US"/>
              <a:t>A pedometer or step counter is a device, in modern times usually portable and electronic or electromechanical, that counts each step a person takes by detecting the motion of the person's hips</a:t>
            </a:r>
            <a:r>
              <a:rPr lang="en-US"/>
              <a:t>. (Wikipedia)</a:t>
            </a:r>
            <a:endParaRPr lang="en-US"/>
          </a:p>
        </p:txBody>
      </p:sp>
      <p:pic>
        <p:nvPicPr>
          <p:cNvPr descr="kids running.jpg" id="4" name="Picture 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590800" y="4114800"/>
            <a:ext cx="3741789" cy="243839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 vert="horz">
            <a:normAutofit/>
          </a:bodyPr>
          <a:lstStyle/>
          <a:p>
            <a:pPr/>
            <a:r>
              <a:rPr lang="en-US"/>
              <a:t>Purpose</a:t>
            </a:r>
            <a:endParaRPr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 vert="horz">
            <a:normAutofit/>
          </a:bodyPr>
          <a:lstStyle/>
          <a:p>
            <a:pPr/>
            <a:r>
              <a:rPr lang="en-US" sz="2400"/>
              <a:t>The main purpose of this grant is to supply enough pedometers for each student in a class of 30 in order for students to improve their physical fitness.</a:t>
            </a:r>
          </a:p>
          <a:p>
            <a:pPr/>
            <a:r>
              <a:rPr lang="en-US" sz="2400"/>
              <a:t>3 Main Areas for Improvement  </a:t>
            </a:r>
          </a:p>
          <a:p>
            <a:pPr lvl="1"/>
            <a:r>
              <a:rPr lang="en-US" sz="2000">
                <a:solidFill>
                  <a:schemeClr val="accent6">
                    <a:lumMod val="60000"/>
                    <a:lumOff val="40000"/>
                  </a:schemeClr>
                </a:solidFill>
              </a:rPr>
              <a:t>Knowledge:  </a:t>
            </a:r>
            <a:r>
              <a:rPr lang="en-US" sz="2000">
                <a:solidFill>
                  <a:schemeClr val="accent6">
                    <a:lumMod val="60000"/>
                    <a:lumOff val="40000"/>
                  </a:schemeClr>
                </a:solidFill>
              </a:rPr>
              <a:t>Pedometers will allow students to track how much movement they do during an activity.  </a:t>
            </a:r>
          </a:p>
          <a:p>
            <a:pPr lvl="1"/>
            <a:r>
              <a:rPr lang="en-US" sz="2000">
                <a:solidFill>
                  <a:schemeClr val="accent6">
                    <a:lumMod val="60000"/>
                    <a:lumOff val="40000"/>
                  </a:schemeClr>
                </a:solidFill>
              </a:rPr>
              <a:t>Understanding:  </a:t>
            </a:r>
            <a:r>
              <a:rPr lang="en-US" sz="2000">
                <a:solidFill>
                  <a:schemeClr val="accent6">
                    <a:lumMod val="60000"/>
                    <a:lumOff val="40000"/>
                  </a:schemeClr>
                </a:solidFill>
              </a:rPr>
              <a:t>By using pedometers, students are able to see what it really means to be active. </a:t>
            </a:r>
          </a:p>
          <a:p>
            <a:pPr lvl="1"/>
            <a:r>
              <a:rPr lang="en-US" sz="2000">
                <a:solidFill>
                  <a:schemeClr val="accent6">
                    <a:lumMod val="60000"/>
                    <a:lumOff val="40000"/>
                  </a:schemeClr>
                </a:solidFill>
              </a:rPr>
              <a:t>Motivation:  Pedometer allows students to set and track personal movement goals during class.</a:t>
            </a:r>
            <a:endParaRPr lang="en-US" sz="200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 noGrp="true"/>
          </p:cNvSpPr>
          <p:nvPr>
            <p:ph type="title"/>
          </p:nvPr>
        </p:nvSpPr>
        <p:spPr/>
        <p:txBody>
          <a:bodyPr rtlCol="0" vert="horz">
            <a:normAutofit fontScale="90000"/>
          </a:bodyPr>
          <a:lstStyle/>
          <a:p>
            <a:pPr algn="ctr"/>
            <a:r>
              <a:rPr lang="en-US"/>
              <a:t>Omron HJ-112 Digital Pocket Pedometer</a:t>
            </a:r>
            <a:br>
              <a:rPr lang="en-US"/>
            </a:br>
            <a:endParaRPr lang="en-US"/>
          </a:p>
        </p:txBody>
      </p:sp>
      <p:pic>
        <p:nvPicPr>
          <p:cNvPr descr="pedometer1.jpg" id="3" name="Content Placeholder 6"/>
          <p:cNvPicPr>
            <a:picLocks noChangeAspect="true" noGrp="true"/>
          </p:cNvPicPr>
          <p:nvPr>
            <p:ph idx="1"/>
          </p:nvPr>
        </p:nvPicPr>
        <p:blipFill>
          <a:blip r:embed="rId2"/>
          <a:srcRect b="0" l="5382" r="5382" t="0"/>
          <a:stretch>
            <a:fillRect/>
          </a:stretch>
        </p:blipFill>
        <p:spPr>
          <a:xfrm rot="0">
            <a:off x="1066800" y="2514600"/>
            <a:ext cx="2857500" cy="2857500"/>
          </a:xfrm>
        </p:spPr>
      </p:pic>
      <p:sp>
        <p:nvSpPr>
          <p:cNvPr id="4" name="Text Placeholder 5"/>
          <p:cNvSpPr>
            <a:spLocks noGrp="true"/>
          </p:cNvSpPr>
          <p:nvPr>
            <p:ph idx="2"/>
          </p:nvPr>
        </p:nvSpPr>
        <p:spPr/>
        <p:txBody>
          <a:bodyPr rtlCol="0" vert="horz">
            <a:normAutofit fontScale="62500" lnSpcReduction="20000"/>
          </a:bodyPr>
          <a:lstStyle/>
          <a:p>
            <a:pPr/>
            <a:r>
              <a:rPr b="1" lang="en-US" sz="3600" u="sng"/>
              <a:t>Product Features</a:t>
            </a:r>
          </a:p>
          <a:p>
            <a:pPr>
              <a:buFont typeface="Arial"/>
              <a:buChar char="•"/>
            </a:pPr>
            <a:r>
              <a:rPr lang="en-US" sz="3600"/>
              <a:t>Unique dual sensor technology means the pedometer can be carried in your pocket or bag </a:t>
            </a:r>
          </a:p>
          <a:p>
            <a:pPr>
              <a:buFont typeface="Arial"/>
              <a:buChar char="•"/>
            </a:pPr>
            <a:r>
              <a:rPr lang="en-US" sz="3600"/>
              <a:t>Accurately measures your steps, as well as aerobic steps and minutes </a:t>
            </a:r>
          </a:p>
          <a:p>
            <a:pPr>
              <a:buFont typeface="Arial"/>
              <a:buChar char="•"/>
            </a:pPr>
            <a:r>
              <a:rPr lang="en-US" sz="3600"/>
              <a:t>Also measures calorie consumption during your workout, as well as the distance you've traveled </a:t>
            </a:r>
          </a:p>
          <a:p>
            <a:pPr>
              <a:buFont typeface="Arial"/>
              <a:buChar char="•"/>
            </a:pPr>
            <a:r>
              <a:rPr lang="en-US" sz="3600"/>
              <a:t>Easy-to-read LCD display </a:t>
            </a:r>
          </a:p>
          <a:p>
            <a:pPr>
              <a:buFont typeface="Arial"/>
              <a:buChar char="•"/>
            </a:pPr>
            <a:r>
              <a:rPr lang="en-US" sz="3600"/>
              <a:t>Comes with a detachable belt holder and security strap </a:t>
            </a:r>
          </a:p>
          <a:p>
            <a:pPr>
              <a:buFont typeface="Arial"/>
              <a:buChar char="•"/>
            </a:pPr>
            <a:r>
              <a:rPr lang="en-US"/>
              <a:t/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>
            <a:spLocks noGrp="true"/>
          </p:cNvSpPr>
          <p:nvPr>
            <p:ph type="title"/>
          </p:nvPr>
        </p:nvSpPr>
        <p:spPr/>
        <p:txBody>
          <a:bodyPr rtlCol="0" vert="horz"/>
          <a:lstStyle/>
          <a:p>
            <a:pPr/>
            <a:r>
              <a:rPr lang="en-US"/>
              <a:t>Cost</a:t>
            </a:r>
            <a:endParaRPr lang="en-US"/>
          </a:p>
        </p:txBody>
      </p:sp>
      <p:sp>
        <p:nvSpPr>
          <p:cNvPr id="3" name="Content Placeholder 5"/>
          <p:cNvSpPr>
            <a:spLocks noGrp="true"/>
          </p:cNvSpPr>
          <p:nvPr>
            <p:ph idx="1"/>
          </p:nvPr>
        </p:nvSpPr>
        <p:spPr/>
        <p:txBody>
          <a:bodyPr rtlCol="0" vert="horz"/>
          <a:lstStyle/>
          <a:p>
            <a:pPr/>
            <a:r>
              <a:rPr lang="en-US" sz="2800">
                <a:solidFill>
                  <a:schemeClr val="accent2">
                    <a:lumMod val="40000"/>
                    <a:lumOff val="60000"/>
                  </a:schemeClr>
                </a:solidFill>
              </a:rPr>
              <a:t>Total Cost: $654</a:t>
            </a:r>
          </a:p>
          <a:p>
            <a:pPr lvl="1"/>
            <a:r>
              <a:rPr lang="en-US" sz="2800">
                <a:solidFill>
                  <a:schemeClr val="accent2">
                    <a:lumMod val="40000"/>
                    <a:lumOff val="60000"/>
                  </a:schemeClr>
                </a:solidFill>
              </a:rPr>
              <a:t>Price Per Unit: $</a:t>
            </a:r>
            <a:r>
              <a:rPr lang="en-US" sz="2800">
                <a:solidFill>
                  <a:schemeClr val="accent2">
                    <a:lumMod val="40000"/>
                    <a:lumOff val="60000"/>
                  </a:schemeClr>
                </a:solidFill>
              </a:rPr>
              <a:t>21.50</a:t>
            </a:r>
          </a:p>
          <a:p>
            <a:pPr lvl="1"/>
            <a:r>
              <a:rPr lang="en-US" sz="2800">
                <a:solidFill>
                  <a:schemeClr val="accent2">
                    <a:lumMod val="40000"/>
                    <a:lumOff val="60000"/>
                  </a:schemeClr>
                </a:solidFill>
              </a:rPr>
              <a:t>S/H:  Free</a:t>
            </a:r>
          </a:p>
          <a:p>
            <a:pPr lvl="1"/>
            <a:r>
              <a:rPr lang="en-US" sz="280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</a:p>
          <a:p>
            <a:pPr lvl="1"/>
            <a:r>
              <a:rPr lang="en-US" sz="280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</a:p>
          <a:p>
            <a:pPr lvl="1">
              <a:buNone/>
            </a:pPr>
            <a:r>
              <a:rPr lang="en-US" sz="2800">
                <a:solidFill>
                  <a:schemeClr val="accent2">
                    <a:lumMod val="40000"/>
                    <a:lumOff val="60000"/>
                  </a:schemeClr>
                </a:solidFill>
              </a:rPr>
              <a:t>Listed by Amazon.com</a:t>
            </a:r>
          </a:p>
          <a:p>
            <a:pPr lvl="1">
              <a:buNone/>
            </a:pPr>
            <a:r>
              <a:rPr lang="en-US" sz="2800"/>
              <a:t/>
            </a:r>
            <a:endParaRPr lang="en-US" sz="2800"/>
          </a:p>
        </p:txBody>
      </p:sp>
      <p:pic>
        <p:nvPicPr>
          <p:cNvPr descr="pedometer2.jpg" id="4" name="Content Placeholder 9"/>
          <p:cNvPicPr>
            <a:picLocks noChangeAspect="true" noGrp="true"/>
          </p:cNvPicPr>
          <p:nvPr>
            <p:ph idx="2"/>
          </p:nvPr>
        </p:nvPicPr>
        <p:blipFill>
          <a:blip r:embed="rId2"/>
          <a:srcRect b="0" l="5382" r="5382" t="0"/>
          <a:stretch>
            <a:fillRect/>
          </a:stretch>
        </p:blipFill>
        <p:spPr>
          <a:xfrm rot="0">
            <a:off x="4572000" y="1600200"/>
            <a:ext cx="4114800" cy="41148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>
            <a:spLocks noGrp="true"/>
          </p:cNvSpPr>
          <p:nvPr>
            <p:ph type="title"/>
          </p:nvPr>
        </p:nvSpPr>
        <p:spPr/>
        <p:txBody>
          <a:bodyPr rtlCol="0" vert="horz">
            <a:normAutofit/>
          </a:bodyPr>
          <a:lstStyle/>
          <a:p>
            <a:pPr/>
            <a:r>
              <a:rPr lang="en-US"/>
              <a:t>How Students Will Use Pedometers</a:t>
            </a:r>
            <a:endParaRPr lang="en-US"/>
          </a:p>
        </p:txBody>
      </p:sp>
      <p:sp>
        <p:nvSpPr>
          <p:cNvPr id="3" name="Content Placeholder 5"/>
          <p:cNvSpPr>
            <a:spLocks noGrp="true"/>
          </p:cNvSpPr>
          <p:nvPr>
            <p:ph idx="1"/>
          </p:nvPr>
        </p:nvSpPr>
        <p:spPr/>
        <p:txBody>
          <a:bodyPr rtlCol="0" vert="horz"/>
          <a:lstStyle/>
          <a:p>
            <a:pPr/>
            <a:r>
              <a:rPr lang="en-US"/>
              <a:t>Students will clip on Pedometers when they enter the gym.</a:t>
            </a:r>
          </a:p>
          <a:p>
            <a:pPr/>
            <a:r>
              <a:rPr lang="en-US"/>
              <a:t>Steps will be checked by students every 10 minutes.</a:t>
            </a:r>
          </a:p>
          <a:p>
            <a:pPr/>
            <a:r>
              <a:rPr lang="en-US"/>
              <a:t>Students will chart total steps at the end of class.</a:t>
            </a:r>
          </a:p>
          <a:p>
            <a:pPr/>
            <a:r>
              <a:rPr lang="en-US"/>
              <a:t>Students will be able to check how many steps per class, per week, and per month.</a:t>
            </a:r>
          </a:p>
          <a:p>
            <a:pPr/>
            <a:r>
              <a:rPr lang="en-US"/>
              <a:t>Students will see how they compare with others in class.</a:t>
            </a:r>
          </a:p>
          <a:p>
            <a:pPr/>
            <a:r>
              <a:rPr lang="en-US"/>
              <a:t>Students will set weekly and monthly step goals.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 vert="horz">
            <a:normAutofit/>
          </a:bodyPr>
          <a:lstStyle/>
          <a:p>
            <a:pPr/>
            <a:r>
              <a:rPr lang="en-US"/>
              <a:t>How Teacher Will Use Pedometers</a:t>
            </a:r>
            <a:endParaRPr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 vert="horz"/>
          <a:lstStyle/>
          <a:p>
            <a:pPr/>
            <a:r>
              <a:rPr lang="en-US"/>
              <a:t>Teacher will provide pedometers at beginning of class and collect them at the end.</a:t>
            </a:r>
          </a:p>
          <a:p>
            <a:pPr/>
            <a:r>
              <a:rPr lang="en-US"/>
              <a:t>Teacher will provide charts for each class and student to record steps.</a:t>
            </a:r>
          </a:p>
          <a:p>
            <a:pPr/>
            <a:r>
              <a:rPr lang="en-US"/>
              <a:t>By analyzing data, teacher will know which activities allow for maximum movement opportunities.</a:t>
            </a:r>
          </a:p>
          <a:p>
            <a:pPr/>
            <a:r>
              <a:rPr lang="en-US"/>
              <a:t>Data will allow teacher to chart effort and participation level for each student.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>
            <a:spLocks noGrp="true"/>
          </p:cNvSpPr>
          <p:nvPr>
            <p:ph type="title"/>
          </p:nvPr>
        </p:nvSpPr>
        <p:spPr/>
        <p:txBody>
          <a:bodyPr rtlCol="0" vert="horz">
            <a:normAutofit/>
          </a:bodyPr>
          <a:lstStyle/>
          <a:p>
            <a:pPr/>
            <a:r>
              <a:rPr lang="en-US" sz="3200"/>
              <a:t>National Association of Sport and Physical Education Standards Related to Grant </a:t>
            </a:r>
            <a:endParaRPr lang="en-US" sz="3200"/>
          </a:p>
        </p:txBody>
      </p:sp>
      <p:sp>
        <p:nvSpPr>
          <p:cNvPr id="3" name="Content Placeholder 5"/>
          <p:cNvSpPr>
            <a:spLocks noGrp="true"/>
          </p:cNvSpPr>
          <p:nvPr>
            <p:ph idx="1"/>
          </p:nvPr>
        </p:nvSpPr>
        <p:spPr/>
        <p:txBody>
          <a:bodyPr rtlCol="0" vert="horz">
            <a:normAutofit fontScale="92500" lnSpcReduction="10000"/>
          </a:bodyPr>
          <a:lstStyle/>
          <a:p>
            <a:pPr>
              <a:buNone/>
            </a:pPr>
            <a:br>
              <a:rPr b="1" lang="en-US"/>
            </a:br>
            <a:r>
              <a:rPr b="1" lang="en-US"/>
              <a:t>Standard 3:</a:t>
            </a:r>
          </a:p>
          <a:p>
            <a:pPr/>
            <a:r>
              <a:rPr lang="en-US"/>
              <a:t>Participates regularly in physical activity.</a:t>
            </a:r>
            <a:br>
              <a:rPr b="1" lang="en-US"/>
            </a:br>
            <a:br>
              <a:rPr b="1" lang="en-US"/>
            </a:br>
            <a:r>
              <a:rPr b="1" lang="en-US"/>
              <a:t>Standard 4:</a:t>
            </a:r>
          </a:p>
          <a:p>
            <a:pPr/>
            <a:r>
              <a:rPr lang="en-US"/>
              <a:t>Achieves and maintains a health-enhancing level of physical fitness.</a:t>
            </a:r>
            <a:br>
              <a:rPr b="1" lang="en-US"/>
            </a:br>
          </a:p>
          <a:p>
            <a:pPr>
              <a:buNone/>
            </a:pPr>
            <a:r>
              <a:rPr b="1" lang="en-US"/>
              <a:t>	Standard 6:</a:t>
            </a:r>
          </a:p>
          <a:p>
            <a:pPr/>
            <a:r>
              <a:rPr lang="en-US"/>
              <a:t>Values physical activity for health, enjoyment, challenge, self-expression, and/or social interaction.</a:t>
            </a:r>
          </a:p>
          <a:p>
            <a:pPr/>
            <a:r>
              <a:rPr lang="en-US"/>
              <a:t/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 noGrp="true"/>
          </p:cNvSpPr>
          <p:nvPr>
            <p:ph type="title"/>
          </p:nvPr>
        </p:nvSpPr>
        <p:spPr/>
        <p:txBody>
          <a:bodyPr rtlCol="0" vert="horz"/>
          <a:lstStyle/>
          <a:p>
            <a:pPr/>
            <a:r>
              <a:rPr lang="en-US"/>
              <a:t>Technology Standards</a:t>
            </a:r>
            <a:endParaRPr lang="en-US"/>
          </a:p>
        </p:txBody>
      </p:sp>
      <p:sp>
        <p:nvSpPr>
          <p:cNvPr id="3" name="Text Placeholder 4"/>
          <p:cNvSpPr>
            <a:spLocks noGrp="true"/>
          </p:cNvSpPr>
          <p:nvPr>
            <p:ph idx="1" type="body"/>
          </p:nvPr>
        </p:nvSpPr>
        <p:spPr/>
        <p:txBody>
          <a:bodyPr rtlCol="0" vert="horz"/>
          <a:lstStyle/>
          <a:p>
            <a:pPr algn="ctr"/>
            <a:r>
              <a:rPr lang="en-US"/>
              <a:t>Student</a:t>
            </a:r>
            <a:endParaRPr lang="en-US"/>
          </a:p>
        </p:txBody>
      </p:sp>
      <p:sp>
        <p:nvSpPr>
          <p:cNvPr id="4" name="Text Placeholder 6"/>
          <p:cNvSpPr>
            <a:spLocks noGrp="true"/>
          </p:cNvSpPr>
          <p:nvPr>
            <p:ph idx="3" type="body"/>
          </p:nvPr>
        </p:nvSpPr>
        <p:spPr/>
        <p:txBody>
          <a:bodyPr rtlCol="0" vert="horz"/>
          <a:lstStyle/>
          <a:p>
            <a:pPr algn="ctr"/>
            <a:r>
              <a:rPr lang="en-US"/>
              <a:t>Teacher</a:t>
            </a:r>
            <a:endParaRPr lang="en-US"/>
          </a:p>
        </p:txBody>
      </p:sp>
      <p:sp>
        <p:nvSpPr>
          <p:cNvPr id="5" name="Content Placeholder 5"/>
          <p:cNvSpPr>
            <a:spLocks noGrp="true"/>
          </p:cNvSpPr>
          <p:nvPr>
            <p:ph idx="2"/>
          </p:nvPr>
        </p:nvSpPr>
        <p:spPr/>
        <p:txBody>
          <a:bodyPr rtlCol="0" vert="horz">
            <a:normAutofit fontScale="85000" lnSpcReduction="20000"/>
          </a:bodyPr>
          <a:lstStyle/>
          <a:p>
            <a:pPr>
              <a:buNone/>
            </a:pPr>
            <a:r>
              <a:rPr lang="en-US"/>
              <a:t> </a:t>
            </a:r>
            <a:r>
              <a:rPr b="1" lang="en-US"/>
              <a:t>Research and Information Fluency</a:t>
            </a:r>
            <a:r>
              <a:rPr lang="en-US"/>
              <a:t>  </a:t>
            </a:r>
            <a:br>
              <a:rPr lang="en-US"/>
            </a:br>
            <a:r>
              <a:rPr lang="en-US"/>
              <a:t>Students apply digital tools to gather, evaluate, and use information. </a:t>
            </a:r>
          </a:p>
          <a:p>
            <a:pPr>
              <a:buNone/>
            </a:pPr>
            <a:br>
              <a:rPr lang="en-US"/>
            </a:br>
            <a:r>
              <a:rPr lang="en-US" u="sng"/>
              <a:t>Students:</a:t>
            </a:r>
          </a:p>
          <a:p>
            <a:pPr/>
            <a:r>
              <a:rPr lang="en-US"/>
              <a:t>Plan strategies to guide inquiry. </a:t>
            </a:r>
            <a:br>
              <a:rPr lang="en-US"/>
            </a:br>
          </a:p>
          <a:p>
            <a:pPr/>
            <a:r>
              <a:rPr lang="en-US"/>
              <a:t>Locate, organize, analyze, evaluate, synthesize, and ethically use information from a variety of sources and media. </a:t>
            </a:r>
            <a:br>
              <a:rPr lang="en-US"/>
            </a:br>
          </a:p>
          <a:p>
            <a:pPr/>
            <a:r>
              <a:rPr lang="en-US"/>
              <a:t>Evaluate and select information sources and digital tools based on the appropriateness to specific tasks. </a:t>
            </a:r>
            <a:br>
              <a:rPr lang="en-US"/>
            </a:br>
          </a:p>
          <a:p>
            <a:pPr/>
            <a:r>
              <a:rPr lang="en-US"/>
              <a:t>Process data and report results.</a:t>
            </a:r>
            <a:endParaRPr lang="en-US"/>
          </a:p>
        </p:txBody>
      </p:sp>
      <p:sp>
        <p:nvSpPr>
          <p:cNvPr id="6" name="Content Placeholder 7"/>
          <p:cNvSpPr>
            <a:spLocks noGrp="true"/>
          </p:cNvSpPr>
          <p:nvPr>
            <p:ph idx="4"/>
          </p:nvPr>
        </p:nvSpPr>
        <p:spPr/>
        <p:txBody>
          <a:bodyPr rtlCol="0" vert="horz">
            <a:normAutofit lnSpcReduction="10000"/>
          </a:bodyPr>
          <a:lstStyle/>
          <a:p>
            <a:pPr>
              <a:buNone/>
            </a:pPr>
            <a:r>
              <a:rPr b="1" lang="en-US" sz="1700"/>
              <a:t>Design and Develop Digital-Age Learning Experiences and Assessments</a:t>
            </a:r>
          </a:p>
          <a:p>
            <a:pPr>
              <a:buNone/>
            </a:pPr>
            <a:r>
              <a:rPr lang="en-US" sz="1700"/>
              <a:t>	</a:t>
            </a:r>
          </a:p>
          <a:p>
            <a:pPr>
              <a:buNone/>
            </a:pPr>
            <a:r>
              <a:rPr lang="en-US" sz="1700"/>
              <a:t>	</a:t>
            </a:r>
            <a:r>
              <a:rPr lang="en-US" sz="1700" u="sng"/>
              <a:t>Teachers :</a:t>
            </a:r>
          </a:p>
          <a:p>
            <a:pPr/>
            <a:r>
              <a:rPr lang="en-US" sz="1700"/>
              <a:t>Design, develop, and evaluate authentic learning experiences and assessment incorporating contemporary tools and resources to maximize content learning in context and to develop the knowledge, skills, and attitudes identified in the NETS•S. </a:t>
            </a:r>
          </a:p>
          <a:p>
            <a:pPr>
              <a:buNone/>
            </a:pPr>
            <a:r>
              <a:rPr lang="en-US"/>
              <a:t/>
            </a:r>
          </a:p>
          <a:p>
            <a:pPr>
              <a:buNone/>
            </a:pPr>
            <a:r>
              <a:rPr lang="en-US"/>
              <a:t>	</a:t>
            </a:r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<p:tag val="2" name="fontWeight:1:7:0"/>
  <p:tag val="2" name="fontWeight:1:0:0"/>
  <p:tag val="2" name="fontWeight:1:6:0"/>
  <p:tag val="2" name="fontWeight:1:4:0"/>
  <p:tag val="2" name="fontWeight:1:5:0"/>
  <p:tag val="2" name="fontWeight:1:1:0"/>
  <p:tag val="2" name="fontWeight:2:0:0"/>
  <p:tag val="9" name="fontWeight:0:0:0"/>
  <p:tag val="2" name="fontWeight:1:3:0"/>
  <p:tag val="2" name="fontWeight:1:2:0"/>
  <p:tag val="2" name="fontWeight:1:8:0"/>
  <p:tag val="2" name="fontWeight:3:0: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<p:tag val="2" name="fontWeight:4:0:0"/>
  <p:tag val="9" name="fontWeight:2:0:0"/>
  <p:tag val="2" name="fontWeight:5:0:0"/>
  <p:tag val="2" name="fontWeight:3:0:0"/>
  <p:tag val="4" name="fontWeight:6:0: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<p:tag val="2" name="fontWeight:4:0:0"/>
  <p:tag val="9" name="fontWeight:2:0:0"/>
  <p:tag val="2" name="fontWeight:5:0:0"/>
  <p:tag val="2" name="fontWeight:3:0:0"/>
  <p:tag val="4" name="fontWeight:6:0: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<p:tag val="4" name="fontWeight:1:0:0"/>
  <p:tag val="4" name="fontWeight:3:0:0"/>
</p:tagLst>
</file>

<file path=ppt/theme/theme1.xml><?xml version="1.0" encoding="utf-8"?>
<a:theme xmlns:a="http://schemas.openxmlformats.org/drawingml/2006/main" xmlns:r="http://schemas.openxmlformats.org/officeDocument/2006/relationships" name="Dormitory">
  <a:themeElements>
    <a:clrScheme name="Dormitory">
      <a:dk1>
        <a:srgbClr val="000000"/>
      </a:dk1>
      <a:lt1>
        <a:srgbClr val="FFFFFF"/>
      </a:lt1>
      <a:dk2>
        <a:srgbClr val="565859"/>
      </a:dk2>
      <a:lt2>
        <a:srgbClr val="F2F7EE"/>
      </a:lt2>
      <a:accent1>
        <a:srgbClr val="A9DACC"/>
      </a:accent1>
      <a:accent2>
        <a:srgbClr val="FC945C"/>
      </a:accent2>
      <a:accent3>
        <a:srgbClr val="F7CC6B"/>
      </a:accent3>
      <a:accent4>
        <a:srgbClr val="95C781"/>
      </a:accent4>
      <a:accent5>
        <a:srgbClr val="E3735E"/>
      </a:accent5>
      <a:accent6>
        <a:srgbClr val="967082"/>
      </a:accent6>
      <a:hlink>
        <a:srgbClr val="88CCB9"/>
      </a:hlink>
      <a:folHlink>
        <a:srgbClr val="967082"/>
      </a:folHlink>
    </a:clrScheme>
    <a:fontScheme name="Dormitory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Dormitory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false" ang="2700000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scaled="false" ang="16200000"/>
        </a:gradFill>
      </a:fillStyleLst>
      <a:lnStyleLst>
        <a:ln cap="flat" w="9525">
          <a:solidFill>
            <a:schemeClr val="phClr">
              <a:shade val="95000"/>
              <a:satMod val="104999"/>
            </a:schemeClr>
          </a:solidFill>
          <a:prstDash val="solid"/>
        </a:ln>
        <a:ln cap="flat" w="25400">
          <a:solidFill>
            <a:schemeClr val="phClr"/>
          </a:solidFill>
          <a:prstDash val="solid"/>
        </a:ln>
        <a:ln cap="flat" w="38100">
          <a:solidFill>
            <a:schemeClr val="phClr"/>
          </a:solidFill>
          <a:prstDash val="solid"/>
        </a:ln>
      </a:lnStyleLst>
      <a:effectStyleLst>
        <a:effectStyle>
          <a:effectLst>
            <a:outerShdw rotWithShape="false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false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false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80000"/>
                <a:satMod val="200000"/>
              </a:schemeClr>
            </a:gs>
            <a:gs pos="100000">
              <a:schemeClr val="phClr">
                <a:shade val="75000"/>
                <a:satMod val="300000"/>
              </a:schemeClr>
            </a:gs>
          </a:gsLst>
          <a:lin scaled="false" ang="2700000"/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60000"/>
                <a:satMod val="200000"/>
              </a:schemeClr>
            </a:gs>
          </a:gsLst>
          <a:path path="circle">
            <a:fillToRect b="50000" r="50000" t="50000" l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xmlns:r="http://schemas.openxmlformats.org/officeDocument/2006/relationships" name="Dormitory">
  <a:themeElements>
    <a:clrScheme name="Dormitory">
      <a:dk1>
        <a:srgbClr val="000000"/>
      </a:dk1>
      <a:lt1>
        <a:srgbClr val="FFFFFF"/>
      </a:lt1>
      <a:dk2>
        <a:srgbClr val="565859"/>
      </a:dk2>
      <a:lt2>
        <a:srgbClr val="F2F7EE"/>
      </a:lt2>
      <a:accent1>
        <a:srgbClr val="A9DACC"/>
      </a:accent1>
      <a:accent2>
        <a:srgbClr val="FC945C"/>
      </a:accent2>
      <a:accent3>
        <a:srgbClr val="F7CC6B"/>
      </a:accent3>
      <a:accent4>
        <a:srgbClr val="95C781"/>
      </a:accent4>
      <a:accent5>
        <a:srgbClr val="E3735E"/>
      </a:accent5>
      <a:accent6>
        <a:srgbClr val="967082"/>
      </a:accent6>
      <a:hlink>
        <a:srgbClr val="88CCB9"/>
      </a:hlink>
      <a:folHlink>
        <a:srgbClr val="967082"/>
      </a:folHlink>
    </a:clrScheme>
    <a:fontScheme name="Dormitory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Dormitory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false" ang="2700000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scaled="false" ang="16200000"/>
        </a:gradFill>
      </a:fillStyleLst>
      <a:lnStyleLst>
        <a:ln cap="flat" w="9525">
          <a:solidFill>
            <a:schemeClr val="phClr">
              <a:shade val="95000"/>
              <a:satMod val="104999"/>
            </a:schemeClr>
          </a:solidFill>
          <a:prstDash val="solid"/>
        </a:ln>
        <a:ln cap="flat" w="25400">
          <a:solidFill>
            <a:schemeClr val="phClr"/>
          </a:solidFill>
          <a:prstDash val="solid"/>
        </a:ln>
        <a:ln cap="flat" w="38100">
          <a:solidFill>
            <a:schemeClr val="phClr"/>
          </a:solidFill>
          <a:prstDash val="solid"/>
        </a:ln>
      </a:lnStyleLst>
      <a:effectStyleLst>
        <a:effectStyle>
          <a:effectLst>
            <a:outerShdw rotWithShape="false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false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false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80000"/>
                <a:satMod val="200000"/>
              </a:schemeClr>
            </a:gs>
            <a:gs pos="100000">
              <a:schemeClr val="phClr">
                <a:shade val="75000"/>
                <a:satMod val="300000"/>
              </a:schemeClr>
            </a:gs>
          </a:gsLst>
          <a:lin scaled="false" ang="2700000"/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60000"/>
                <a:satMod val="200000"/>
              </a:schemeClr>
            </a:gs>
          </a:gsLst>
          <a:path path="circle">
            <a:fillToRect b="50000" r="50000" t="50000" l="50000"/>
          </a:path>
        </a:gradFill>
      </a:bgFillStyleLst>
    </a:fmtScheme>
  </a:themeElements>
  <a:objectDefaults/>
  <a:extraClrSchemeLst/>
</a:theme>
</file>

<file path=docProps/app.xml><?xml version="1.0" encoding="utf-8"?>
<properties:Properties xmlns:properties="http://schemas.openxmlformats.org/officeDocument/2006/extended-properties" xmlns:vt="http://schemas.openxmlformats.org/officeDocument/2006/docPropsVTypes">
  <properties:Company>Zoho Corp</properties:Company>
  <properties:PresentationFormat>On-Screen Show (4:3)</properties:PresentationFormat>
  <properties:ScaleCrop>false</properties:ScaleCrop>
  <properties:LinksUpToDate>false</properties:LinksUpToDate>
  <properties:SharedDoc>false</properties:SharedDoc>
  <properties:HyperlinksChanged>false</properties:HyperlinksChanged>
  <properties:Application>Zoho Show</properties:Application>
  <properties:AppVersion>12.0000</properties:AppVersion>
</properties:Properties>
</file>

<file path=docProps/core.xml><?xml version="1.0" encoding="utf-8"?>
<cp:coreProperties xmlns:cp="http://schemas.openxmlformats.org/package/2006/metadata/core-properties" xmlns:dcterms="http://purl.org/dc/terms/" xmlns:dc="http://purl.org/dc/elements/1.1/">
  <dcterms:created xmlns:xsi="http://www.w3.org/2001/XMLSchema-instance" xsi:type="dcterms:W3CDTF">2010-03-09T10:03:29Z</dcterms:created>
  <dc:creator>Zoho Show</dc:creator>
  <cp:lastModifiedBy>Zoho Show</cp:lastModifiedBy>
  <dcterms:modified xmlns:xsi="http://www.w3.org/2001/XMLSchema-instance" xsi:type="dcterms:W3CDTF">2010-03-11T10:03:29Z</dcterms:modified>
  <cp:revision>1</cp:revision>
  <dc:title>Slide 1</dc:title>
</cp:coreProperties>
</file>